
<file path=[Content_Types].xml><?xml version="1.0" encoding="utf-8"?>
<Types xmlns="http://schemas.openxmlformats.org/package/2006/content-types"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5"/>
  </p:notesMasterIdLst>
  <p:sldIdLst>
    <p:sldId id="366" r:id="rId2"/>
    <p:sldId id="368" r:id="rId3"/>
    <p:sldId id="367" r:id="rId4"/>
  </p:sldIdLst>
  <p:sldSz cx="9144000" cy="5143500" type="screen16x9"/>
  <p:notesSz cx="6858000" cy="9144000"/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E6FC10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ddels stil 2 - aks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ddels stil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7471" autoAdjust="0"/>
  </p:normalViewPr>
  <p:slideViewPr>
    <p:cSldViewPr>
      <p:cViewPr>
        <p:scale>
          <a:sx n="95" d="100"/>
          <a:sy n="95" d="100"/>
        </p:scale>
        <p:origin x="-264" y="-82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op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Plassholder for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637A30-8EE1-4060-9976-8832FC89EE34}" type="datetimeFigureOut">
              <a:rPr lang="nb-NO" smtClean="0"/>
              <a:pPr/>
              <a:t>28.08.2020</a:t>
            </a:fld>
            <a:endParaRPr lang="nb-NO"/>
          </a:p>
        </p:txBody>
      </p:sp>
      <p:sp>
        <p:nvSpPr>
          <p:cNvPr id="4" name="Plassholder for lysbilde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b-NO"/>
          </a:p>
        </p:txBody>
      </p:sp>
      <p:sp>
        <p:nvSpPr>
          <p:cNvPr id="5" name="Plassholder for nota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E5D362-086D-44A2-94F5-03EC7FA42488}" type="slidenum">
              <a:rPr lang="nb-NO" smtClean="0"/>
              <a:pPr/>
              <a:t>‹#›</a:t>
            </a:fld>
            <a:endParaRPr lang="nb-NO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685802" y="1597820"/>
            <a:ext cx="7772400" cy="1102519"/>
          </a:xfrm>
        </p:spPr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b-NO" smtClean="0"/>
              <a:t>Klikk for å redigere undertittelstil i malen</a:t>
            </a:r>
            <a:endParaRPr lang="nb-NO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e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bilde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b-NO"/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 smtClean="0"/>
              <a:t>Klikk for å redigere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Loddret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drett tit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drett tittel 1"/>
          <p:cNvSpPr>
            <a:spLocks noGrp="1"/>
          </p:cNvSpPr>
          <p:nvPr>
            <p:ph type="title" orient="vert"/>
          </p:nvPr>
        </p:nvSpPr>
        <p:spPr>
          <a:xfrm>
            <a:off x="6629399" y="205979"/>
            <a:ext cx="2057401" cy="4388644"/>
          </a:xfrm>
        </p:spPr>
        <p:txBody>
          <a:bodyPr vert="eaVert"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1" cy="4388644"/>
          </a:xfrm>
        </p:spPr>
        <p:txBody>
          <a:bodyPr vert="eaVert"/>
          <a:lstStyle/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293473"/>
            <a:ext cx="9144000" cy="283532"/>
          </a:xfrm>
        </p:spPr>
        <p:txBody>
          <a:bodyPr/>
          <a:lstStyle>
            <a:lvl1pPr>
              <a:defRPr sz="2400"/>
            </a:lvl1pPr>
          </a:lstStyle>
          <a:p>
            <a:r>
              <a:rPr lang="nb-NO" dirty="0" smtClean="0"/>
              <a:t>Klikk for å redigere tittelstil</a:t>
            </a:r>
            <a:endParaRPr lang="nb-NO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262994"/>
            <a:ext cx="9144000" cy="648073"/>
          </a:xfrm>
        </p:spPr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0" y="992075"/>
            <a:ext cx="9144000" cy="4027947"/>
          </a:xfrm>
        </p:spPr>
        <p:txBody>
          <a:bodyPr/>
          <a:lstStyle/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ndeling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722314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722314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 smtClean="0"/>
              <a:t>Klikk for å redigere tekststiler i malen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innhold 2"/>
          <p:cNvSpPr>
            <a:spLocks noGrp="1"/>
          </p:cNvSpPr>
          <p:nvPr>
            <p:ph sz="half" idx="1"/>
          </p:nvPr>
        </p:nvSpPr>
        <p:spPr>
          <a:xfrm>
            <a:off x="457201" y="1200151"/>
            <a:ext cx="4038601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1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 smtClean="0"/>
              <a:t>Klikk for å redigere tekststiler i malen</a:t>
            </a:r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5" name="Plassholder for tekst 4"/>
          <p:cNvSpPr>
            <a:spLocks noGrp="1"/>
          </p:cNvSpPr>
          <p:nvPr>
            <p:ph type="body" sz="quarter" idx="3"/>
          </p:nvPr>
        </p:nvSpPr>
        <p:spPr>
          <a:xfrm>
            <a:off x="4645028" y="1151335"/>
            <a:ext cx="4041774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 smtClean="0"/>
              <a:t>Klikk for å redigere tekststiler i malen</a:t>
            </a:r>
          </a:p>
        </p:txBody>
      </p:sp>
      <p:sp>
        <p:nvSpPr>
          <p:cNvPr id="6" name="Plassholder for innhold 5"/>
          <p:cNvSpPr>
            <a:spLocks noGrp="1"/>
          </p:cNvSpPr>
          <p:nvPr>
            <p:ph sz="quarter" idx="4"/>
          </p:nvPr>
        </p:nvSpPr>
        <p:spPr>
          <a:xfrm>
            <a:off x="4645028" y="1631156"/>
            <a:ext cx="4041774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7" name="Plassholder for dato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8" name="Plassholder for bunntekst 7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9" name="Plassholder for lysbildenumm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bg>
      <p:bgPr>
        <a:blipFill dpi="0" rotWithShape="1">
          <a:blip r:embed="rId2" cstate="print">
            <a:lum/>
          </a:blip>
          <a:srcRect/>
          <a:stretch>
            <a:fillRect t="-45000" b="-4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dato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lysbildenumm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dato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3" name="Plassholder for bunntekst 2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>
          <a:xfrm>
            <a:off x="8540441" y="5042524"/>
            <a:ext cx="603559" cy="100976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nhold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457202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3575052" y="204789"/>
            <a:ext cx="5111749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457202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 smtClean="0"/>
              <a:t>Klikk for å redigere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ittel 1"/>
          <p:cNvSpPr>
            <a:spLocks noGrp="1"/>
          </p:cNvSpPr>
          <p:nvPr>
            <p:ph type="title"/>
          </p:nvPr>
        </p:nvSpPr>
        <p:spPr>
          <a:xfrm>
            <a:off x="0" y="262994"/>
            <a:ext cx="9144000" cy="6480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nb-NO" dirty="0" smtClean="0"/>
              <a:t>Klikk for å redigere tittelstil</a:t>
            </a:r>
            <a:endParaRPr lang="nb-NO" dirty="0"/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0" y="1113588"/>
            <a:ext cx="9144000" cy="39064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 dirty="0" smtClean="0"/>
              <a:t>Klikk for å redigere tekststiler i malen</a:t>
            </a:r>
          </a:p>
          <a:p>
            <a:pPr lvl="1"/>
            <a:r>
              <a:rPr lang="nb-NO" dirty="0" smtClean="0"/>
              <a:t>Andre nivå</a:t>
            </a:r>
          </a:p>
          <a:p>
            <a:pPr lvl="2"/>
            <a:r>
              <a:rPr lang="nb-NO" dirty="0" smtClean="0"/>
              <a:t>Tredje nivå</a:t>
            </a:r>
          </a:p>
          <a:p>
            <a:pPr lvl="3"/>
            <a:r>
              <a:rPr lang="nb-NO" dirty="0" smtClean="0"/>
              <a:t>Fjerde nivå</a:t>
            </a:r>
          </a:p>
          <a:p>
            <a:pPr lvl="4"/>
            <a:r>
              <a:rPr lang="nb-NO" dirty="0" smtClean="0"/>
              <a:t>Femte nivå</a:t>
            </a:r>
            <a:endParaRPr lang="nb-NO" dirty="0"/>
          </a:p>
        </p:txBody>
      </p:sp>
      <p:sp>
        <p:nvSpPr>
          <p:cNvPr id="9" name="Rektangel 8"/>
          <p:cNvSpPr/>
          <p:nvPr/>
        </p:nvSpPr>
        <p:spPr>
          <a:xfrm>
            <a:off x="0" y="0"/>
            <a:ext cx="9144000" cy="26299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pic>
        <p:nvPicPr>
          <p:cNvPr id="6" name="Picture 6" descr="https://cdn.discordapp.com/attachments/287519461894782976/627802676905771009/Virtual_Intelligence_Service_only_logo.PNG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35497" y="1"/>
            <a:ext cx="288031" cy="267494"/>
          </a:xfrm>
          <a:prstGeom prst="rect">
            <a:avLst/>
          </a:prstGeom>
          <a:noFill/>
        </p:spPr>
      </p:pic>
      <p:sp>
        <p:nvSpPr>
          <p:cNvPr id="10" name="Rektangel 9"/>
          <p:cNvSpPr/>
          <p:nvPr/>
        </p:nvSpPr>
        <p:spPr>
          <a:xfrm>
            <a:off x="0" y="5020022"/>
            <a:ext cx="9144000" cy="12347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1" name="TekstSylinder 10"/>
          <p:cNvSpPr txBox="1"/>
          <p:nvPr/>
        </p:nvSpPr>
        <p:spPr>
          <a:xfrm>
            <a:off x="251520" y="21273"/>
            <a:ext cx="62726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000" b="0" dirty="0" err="1" smtClean="0">
                <a:solidFill>
                  <a:schemeClr val="tx1"/>
                </a:solidFill>
                <a:latin typeface="Arial Black" pitchFamily="34" charset="0"/>
                <a:cs typeface="Arial" pitchFamily="34" charset="0"/>
              </a:rPr>
              <a:t>Virtual</a:t>
            </a:r>
            <a:r>
              <a:rPr lang="nb-NO" sz="1000" b="0" dirty="0" smtClean="0">
                <a:solidFill>
                  <a:schemeClr val="tx1"/>
                </a:solidFill>
                <a:latin typeface="Arial Black" pitchFamily="34" charset="0"/>
                <a:cs typeface="Arial" pitchFamily="34" charset="0"/>
              </a:rPr>
              <a:t> </a:t>
            </a:r>
            <a:r>
              <a:rPr lang="nb-NO" sz="1000" b="0" dirty="0" err="1" smtClean="0">
                <a:solidFill>
                  <a:schemeClr val="tx1"/>
                </a:solidFill>
                <a:latin typeface="Arial Black" pitchFamily="34" charset="0"/>
                <a:cs typeface="Arial" pitchFamily="34" charset="0"/>
              </a:rPr>
              <a:t>Intelligence</a:t>
            </a:r>
            <a:r>
              <a:rPr lang="nb-NO" sz="1000" b="0" dirty="0" smtClean="0">
                <a:solidFill>
                  <a:schemeClr val="tx1"/>
                </a:solidFill>
                <a:latin typeface="Arial Black" pitchFamily="34" charset="0"/>
                <a:cs typeface="Arial" pitchFamily="34" charset="0"/>
              </a:rPr>
              <a:t> Service</a:t>
            </a:r>
            <a:endParaRPr lang="nb-NO" sz="1000" b="0" dirty="0">
              <a:solidFill>
                <a:schemeClr val="tx1"/>
              </a:solidFill>
              <a:latin typeface="Arial Black" pitchFamily="34" charset="0"/>
              <a:cs typeface="Arial" pitchFamily="34" charset="0"/>
            </a:endParaRPr>
          </a:p>
        </p:txBody>
      </p:sp>
      <p:sp>
        <p:nvSpPr>
          <p:cNvPr id="12" name="TekstSylinder 11"/>
          <p:cNvSpPr txBox="1"/>
          <p:nvPr/>
        </p:nvSpPr>
        <p:spPr>
          <a:xfrm>
            <a:off x="0" y="5028547"/>
            <a:ext cx="9144000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nb-NO" sz="700" b="1" dirty="0" smtClean="0">
                <a:solidFill>
                  <a:schemeClr val="bg1"/>
                </a:solidFill>
                <a:latin typeface="Arial Black" pitchFamily="34" charset="0"/>
              </a:rPr>
              <a:t>Victoria</a:t>
            </a:r>
            <a:r>
              <a:rPr lang="nb-NO" sz="700" b="1" baseline="0" dirty="0" smtClean="0">
                <a:solidFill>
                  <a:schemeClr val="bg1"/>
                </a:solidFill>
                <a:latin typeface="Arial Black" pitchFamily="34" charset="0"/>
              </a:rPr>
              <a:t> Per </a:t>
            </a:r>
            <a:r>
              <a:rPr lang="nb-NO" sz="700" b="1" baseline="0" dirty="0" err="1" smtClean="0">
                <a:solidFill>
                  <a:schemeClr val="bg1"/>
                </a:solidFill>
                <a:latin typeface="Arial Black" pitchFamily="34" charset="0"/>
              </a:rPr>
              <a:t>Intellectum</a:t>
            </a:r>
            <a:endParaRPr lang="nb-NO" sz="700" b="1" dirty="0">
              <a:solidFill>
                <a:schemeClr val="bg1"/>
              </a:solidFill>
              <a:latin typeface="Arial Black" pitchFamily="34" charset="0"/>
            </a:endParaRPr>
          </a:p>
        </p:txBody>
      </p:sp>
      <p:sp>
        <p:nvSpPr>
          <p:cNvPr id="13" name="Rektangel 1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3200" kern="1200">
          <a:solidFill>
            <a:schemeClr val="tx1"/>
          </a:solidFill>
          <a:latin typeface="Arial Black" pitchFamily="34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5" name="Picture 11" descr="C:\Users\HARDC\Saved Games\DCS.openbeta\ScreenShots\Screen_200824_225315.png"/>
          <p:cNvPicPr>
            <a:picLocks noChangeAspect="1" noChangeArrowheads="1"/>
          </p:cNvPicPr>
          <p:nvPr/>
        </p:nvPicPr>
        <p:blipFill>
          <a:blip r:embed="rId2" cstate="print"/>
          <a:srcRect l="5209" r="11458"/>
          <a:stretch>
            <a:fillRect/>
          </a:stretch>
        </p:blipFill>
        <p:spPr bwMode="auto">
          <a:xfrm>
            <a:off x="0" y="785800"/>
            <a:ext cx="5715008" cy="385765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</p:pic>
      <p:sp>
        <p:nvSpPr>
          <p:cNvPr id="38" name="Dowolny kształt 37"/>
          <p:cNvSpPr/>
          <p:nvPr/>
        </p:nvSpPr>
        <p:spPr>
          <a:xfrm>
            <a:off x="127000" y="1749425"/>
            <a:ext cx="2009775" cy="441325"/>
          </a:xfrm>
          <a:custGeom>
            <a:avLst/>
            <a:gdLst>
              <a:gd name="connsiteX0" fmla="*/ 2009775 w 2009775"/>
              <a:gd name="connsiteY0" fmla="*/ 342900 h 441325"/>
              <a:gd name="connsiteX1" fmla="*/ 1165225 w 2009775"/>
              <a:gd name="connsiteY1" fmla="*/ 368300 h 441325"/>
              <a:gd name="connsiteX2" fmla="*/ 638175 w 2009775"/>
              <a:gd name="connsiteY2" fmla="*/ 384175 h 441325"/>
              <a:gd name="connsiteX3" fmla="*/ 615950 w 2009775"/>
              <a:gd name="connsiteY3" fmla="*/ 396875 h 441325"/>
              <a:gd name="connsiteX4" fmla="*/ 609600 w 2009775"/>
              <a:gd name="connsiteY4" fmla="*/ 422275 h 441325"/>
              <a:gd name="connsiteX5" fmla="*/ 149225 w 2009775"/>
              <a:gd name="connsiteY5" fmla="*/ 441325 h 441325"/>
              <a:gd name="connsiteX6" fmla="*/ 149225 w 2009775"/>
              <a:gd name="connsiteY6" fmla="*/ 374650 h 441325"/>
              <a:gd name="connsiteX7" fmla="*/ 15875 w 2009775"/>
              <a:gd name="connsiteY7" fmla="*/ 365125 h 441325"/>
              <a:gd name="connsiteX8" fmla="*/ 0 w 2009775"/>
              <a:gd name="connsiteY8" fmla="*/ 19050 h 441325"/>
              <a:gd name="connsiteX9" fmla="*/ 206375 w 2009775"/>
              <a:gd name="connsiteY9" fmla="*/ 0 h 441325"/>
              <a:gd name="connsiteX10" fmla="*/ 323850 w 2009775"/>
              <a:gd name="connsiteY10" fmla="*/ 22225 h 441325"/>
              <a:gd name="connsiteX11" fmla="*/ 333375 w 2009775"/>
              <a:gd name="connsiteY11" fmla="*/ 41275 h 441325"/>
              <a:gd name="connsiteX12" fmla="*/ 469900 w 2009775"/>
              <a:gd name="connsiteY12" fmla="*/ 44450 h 441325"/>
              <a:gd name="connsiteX13" fmla="*/ 485775 w 2009775"/>
              <a:gd name="connsiteY13" fmla="*/ 57150 h 441325"/>
              <a:gd name="connsiteX14" fmla="*/ 492125 w 2009775"/>
              <a:gd name="connsiteY14" fmla="*/ 285750 h 441325"/>
              <a:gd name="connsiteX15" fmla="*/ 523875 w 2009775"/>
              <a:gd name="connsiteY15" fmla="*/ 279400 h 441325"/>
              <a:gd name="connsiteX16" fmla="*/ 520700 w 2009775"/>
              <a:gd name="connsiteY16" fmla="*/ 136525 h 441325"/>
              <a:gd name="connsiteX17" fmla="*/ 815975 w 2009775"/>
              <a:gd name="connsiteY17" fmla="*/ 136525 h 441325"/>
              <a:gd name="connsiteX18" fmla="*/ 819150 w 2009775"/>
              <a:gd name="connsiteY18" fmla="*/ 311150 h 441325"/>
              <a:gd name="connsiteX19" fmla="*/ 1152525 w 2009775"/>
              <a:gd name="connsiteY19" fmla="*/ 301625 h 441325"/>
              <a:gd name="connsiteX20" fmla="*/ 1152525 w 2009775"/>
              <a:gd name="connsiteY20" fmla="*/ 73025 h 441325"/>
              <a:gd name="connsiteX21" fmla="*/ 1450975 w 2009775"/>
              <a:gd name="connsiteY21" fmla="*/ 66675 h 441325"/>
              <a:gd name="connsiteX22" fmla="*/ 1457325 w 2009775"/>
              <a:gd name="connsiteY22" fmla="*/ 111125 h 441325"/>
              <a:gd name="connsiteX23" fmla="*/ 1720850 w 2009775"/>
              <a:gd name="connsiteY23" fmla="*/ 111125 h 441325"/>
              <a:gd name="connsiteX24" fmla="*/ 1730375 w 2009775"/>
              <a:gd name="connsiteY24" fmla="*/ 165100 h 441325"/>
              <a:gd name="connsiteX25" fmla="*/ 2006600 w 2009775"/>
              <a:gd name="connsiteY25" fmla="*/ 165100 h 441325"/>
              <a:gd name="connsiteX26" fmla="*/ 2009775 w 2009775"/>
              <a:gd name="connsiteY26" fmla="*/ 342900 h 441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2009775" h="441325">
                <a:moveTo>
                  <a:pt x="2009775" y="342900"/>
                </a:moveTo>
                <a:lnTo>
                  <a:pt x="1165225" y="368300"/>
                </a:lnTo>
                <a:lnTo>
                  <a:pt x="638175" y="384175"/>
                </a:lnTo>
                <a:lnTo>
                  <a:pt x="615950" y="396875"/>
                </a:lnTo>
                <a:lnTo>
                  <a:pt x="609600" y="422275"/>
                </a:lnTo>
                <a:lnTo>
                  <a:pt x="149225" y="441325"/>
                </a:lnTo>
                <a:lnTo>
                  <a:pt x="149225" y="374650"/>
                </a:lnTo>
                <a:lnTo>
                  <a:pt x="15875" y="365125"/>
                </a:lnTo>
                <a:lnTo>
                  <a:pt x="0" y="19050"/>
                </a:lnTo>
                <a:lnTo>
                  <a:pt x="206375" y="0"/>
                </a:lnTo>
                <a:lnTo>
                  <a:pt x="323850" y="22225"/>
                </a:lnTo>
                <a:lnTo>
                  <a:pt x="333375" y="41275"/>
                </a:lnTo>
                <a:lnTo>
                  <a:pt x="469900" y="44450"/>
                </a:lnTo>
                <a:lnTo>
                  <a:pt x="485775" y="57150"/>
                </a:lnTo>
                <a:lnTo>
                  <a:pt x="492125" y="285750"/>
                </a:lnTo>
                <a:lnTo>
                  <a:pt x="523875" y="279400"/>
                </a:lnTo>
                <a:cubicBezTo>
                  <a:pt x="522817" y="231775"/>
                  <a:pt x="521758" y="184150"/>
                  <a:pt x="520700" y="136525"/>
                </a:cubicBezTo>
                <a:lnTo>
                  <a:pt x="815975" y="136525"/>
                </a:lnTo>
                <a:cubicBezTo>
                  <a:pt x="817033" y="194733"/>
                  <a:pt x="818092" y="252942"/>
                  <a:pt x="819150" y="311150"/>
                </a:cubicBezTo>
                <a:lnTo>
                  <a:pt x="1152525" y="301625"/>
                </a:lnTo>
                <a:lnTo>
                  <a:pt x="1152525" y="73025"/>
                </a:lnTo>
                <a:lnTo>
                  <a:pt x="1450975" y="66675"/>
                </a:lnTo>
                <a:lnTo>
                  <a:pt x="1457325" y="111125"/>
                </a:lnTo>
                <a:lnTo>
                  <a:pt x="1720850" y="111125"/>
                </a:lnTo>
                <a:lnTo>
                  <a:pt x="1730375" y="165100"/>
                </a:lnTo>
                <a:lnTo>
                  <a:pt x="2006600" y="165100"/>
                </a:lnTo>
                <a:cubicBezTo>
                  <a:pt x="2005542" y="223308"/>
                  <a:pt x="2004483" y="281517"/>
                  <a:pt x="2009775" y="342900"/>
                </a:cubicBezTo>
                <a:close/>
              </a:path>
            </a:pathLst>
          </a:custGeom>
          <a:solidFill>
            <a:srgbClr val="E6FC10">
              <a:alpha val="30196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6" name="Dowolny kształt 35"/>
          <p:cNvSpPr/>
          <p:nvPr/>
        </p:nvSpPr>
        <p:spPr>
          <a:xfrm>
            <a:off x="1143000" y="2157413"/>
            <a:ext cx="1909763" cy="354806"/>
          </a:xfrm>
          <a:custGeom>
            <a:avLst/>
            <a:gdLst>
              <a:gd name="connsiteX0" fmla="*/ 1362075 w 1909763"/>
              <a:gd name="connsiteY0" fmla="*/ 354806 h 354806"/>
              <a:gd name="connsiteX1" fmla="*/ 326231 w 1909763"/>
              <a:gd name="connsiteY1" fmla="*/ 345281 h 354806"/>
              <a:gd name="connsiteX2" fmla="*/ 7144 w 1909763"/>
              <a:gd name="connsiteY2" fmla="*/ 230981 h 354806"/>
              <a:gd name="connsiteX3" fmla="*/ 0 w 1909763"/>
              <a:gd name="connsiteY3" fmla="*/ 57150 h 354806"/>
              <a:gd name="connsiteX4" fmla="*/ 1712119 w 1909763"/>
              <a:gd name="connsiteY4" fmla="*/ 0 h 354806"/>
              <a:gd name="connsiteX5" fmla="*/ 1909763 w 1909763"/>
              <a:gd name="connsiteY5" fmla="*/ 40481 h 354806"/>
              <a:gd name="connsiteX6" fmla="*/ 1671638 w 1909763"/>
              <a:gd name="connsiteY6" fmla="*/ 133350 h 354806"/>
              <a:gd name="connsiteX7" fmla="*/ 1676400 w 1909763"/>
              <a:gd name="connsiteY7" fmla="*/ 214312 h 354806"/>
              <a:gd name="connsiteX8" fmla="*/ 1366838 w 1909763"/>
              <a:gd name="connsiteY8" fmla="*/ 269081 h 354806"/>
              <a:gd name="connsiteX9" fmla="*/ 1362075 w 1909763"/>
              <a:gd name="connsiteY9" fmla="*/ 354806 h 354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09763" h="354806">
                <a:moveTo>
                  <a:pt x="1362075" y="354806"/>
                </a:moveTo>
                <a:lnTo>
                  <a:pt x="326231" y="345281"/>
                </a:lnTo>
                <a:lnTo>
                  <a:pt x="7144" y="230981"/>
                </a:lnTo>
                <a:lnTo>
                  <a:pt x="0" y="57150"/>
                </a:lnTo>
                <a:lnTo>
                  <a:pt x="1712119" y="0"/>
                </a:lnTo>
                <a:lnTo>
                  <a:pt x="1909763" y="40481"/>
                </a:lnTo>
                <a:lnTo>
                  <a:pt x="1671638" y="133350"/>
                </a:lnTo>
                <a:lnTo>
                  <a:pt x="1676400" y="214312"/>
                </a:lnTo>
                <a:lnTo>
                  <a:pt x="1366838" y="269081"/>
                </a:lnTo>
                <a:lnTo>
                  <a:pt x="1362075" y="354806"/>
                </a:lnTo>
                <a:close/>
              </a:path>
            </a:pathLst>
          </a:custGeom>
          <a:solidFill>
            <a:srgbClr val="FF0000">
              <a:alpha val="30196"/>
            </a:srgb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7" name="Dowolny kształt 36"/>
          <p:cNvSpPr/>
          <p:nvPr/>
        </p:nvSpPr>
        <p:spPr>
          <a:xfrm>
            <a:off x="740569" y="2095500"/>
            <a:ext cx="1924050" cy="259556"/>
          </a:xfrm>
          <a:custGeom>
            <a:avLst/>
            <a:gdLst>
              <a:gd name="connsiteX0" fmla="*/ 397669 w 1924050"/>
              <a:gd name="connsiteY0" fmla="*/ 259556 h 259556"/>
              <a:gd name="connsiteX1" fmla="*/ 226219 w 1924050"/>
              <a:gd name="connsiteY1" fmla="*/ 257175 h 259556"/>
              <a:gd name="connsiteX2" fmla="*/ 0 w 1924050"/>
              <a:gd name="connsiteY2" fmla="*/ 190500 h 259556"/>
              <a:gd name="connsiteX3" fmla="*/ 0 w 1924050"/>
              <a:gd name="connsiteY3" fmla="*/ 54769 h 259556"/>
              <a:gd name="connsiteX4" fmla="*/ 19050 w 1924050"/>
              <a:gd name="connsiteY4" fmla="*/ 42863 h 259556"/>
              <a:gd name="connsiteX5" fmla="*/ 1585912 w 1924050"/>
              <a:gd name="connsiteY5" fmla="*/ 0 h 259556"/>
              <a:gd name="connsiteX6" fmla="*/ 1633537 w 1924050"/>
              <a:gd name="connsiteY6" fmla="*/ 9525 h 259556"/>
              <a:gd name="connsiteX7" fmla="*/ 1721644 w 1924050"/>
              <a:gd name="connsiteY7" fmla="*/ 7144 h 259556"/>
              <a:gd name="connsiteX8" fmla="*/ 1759744 w 1924050"/>
              <a:gd name="connsiteY8" fmla="*/ 28575 h 259556"/>
              <a:gd name="connsiteX9" fmla="*/ 1864519 w 1924050"/>
              <a:gd name="connsiteY9" fmla="*/ 23813 h 259556"/>
              <a:gd name="connsiteX10" fmla="*/ 1862137 w 1924050"/>
              <a:gd name="connsiteY10" fmla="*/ 23813 h 259556"/>
              <a:gd name="connsiteX11" fmla="*/ 1924050 w 1924050"/>
              <a:gd name="connsiteY11" fmla="*/ 52388 h 259556"/>
              <a:gd name="connsiteX12" fmla="*/ 1916906 w 1924050"/>
              <a:gd name="connsiteY12" fmla="*/ 64294 h 259556"/>
              <a:gd name="connsiteX13" fmla="*/ 407194 w 1924050"/>
              <a:gd name="connsiteY13" fmla="*/ 121444 h 259556"/>
              <a:gd name="connsiteX14" fmla="*/ 397669 w 1924050"/>
              <a:gd name="connsiteY14" fmla="*/ 259556 h 259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924050" h="259556">
                <a:moveTo>
                  <a:pt x="397669" y="259556"/>
                </a:moveTo>
                <a:lnTo>
                  <a:pt x="226219" y="257175"/>
                </a:lnTo>
                <a:lnTo>
                  <a:pt x="0" y="190500"/>
                </a:lnTo>
                <a:lnTo>
                  <a:pt x="0" y="54769"/>
                </a:lnTo>
                <a:lnTo>
                  <a:pt x="19050" y="42863"/>
                </a:lnTo>
                <a:lnTo>
                  <a:pt x="1585912" y="0"/>
                </a:lnTo>
                <a:lnTo>
                  <a:pt x="1633537" y="9525"/>
                </a:lnTo>
                <a:lnTo>
                  <a:pt x="1721644" y="7144"/>
                </a:lnTo>
                <a:lnTo>
                  <a:pt x="1759744" y="28575"/>
                </a:lnTo>
                <a:lnTo>
                  <a:pt x="1864519" y="23813"/>
                </a:lnTo>
                <a:cubicBezTo>
                  <a:pt x="1865312" y="23776"/>
                  <a:pt x="1862931" y="23813"/>
                  <a:pt x="1862137" y="23813"/>
                </a:cubicBezTo>
                <a:lnTo>
                  <a:pt x="1924050" y="52388"/>
                </a:lnTo>
                <a:lnTo>
                  <a:pt x="1916906" y="64294"/>
                </a:lnTo>
                <a:lnTo>
                  <a:pt x="407194" y="121444"/>
                </a:lnTo>
                <a:cubicBezTo>
                  <a:pt x="409589" y="257969"/>
                  <a:pt x="454826" y="257175"/>
                  <a:pt x="397669" y="259556"/>
                </a:cubicBezTo>
                <a:close/>
              </a:path>
            </a:pathLst>
          </a:custGeom>
          <a:solidFill>
            <a:srgbClr val="FF0000">
              <a:alpha val="30196"/>
            </a:srgb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5" name="Dowolny kształt 34"/>
          <p:cNvSpPr/>
          <p:nvPr/>
        </p:nvSpPr>
        <p:spPr>
          <a:xfrm>
            <a:off x="2501900" y="2089150"/>
            <a:ext cx="2806700" cy="984250"/>
          </a:xfrm>
          <a:custGeom>
            <a:avLst/>
            <a:gdLst>
              <a:gd name="connsiteX0" fmla="*/ 1631950 w 2806700"/>
              <a:gd name="connsiteY0" fmla="*/ 939800 h 984250"/>
              <a:gd name="connsiteX1" fmla="*/ 0 w 2806700"/>
              <a:gd name="connsiteY1" fmla="*/ 495300 h 984250"/>
              <a:gd name="connsiteX2" fmla="*/ 6350 w 2806700"/>
              <a:gd name="connsiteY2" fmla="*/ 342900 h 984250"/>
              <a:gd name="connsiteX3" fmla="*/ 317500 w 2806700"/>
              <a:gd name="connsiteY3" fmla="*/ 285750 h 984250"/>
              <a:gd name="connsiteX4" fmla="*/ 311150 w 2806700"/>
              <a:gd name="connsiteY4" fmla="*/ 203200 h 984250"/>
              <a:gd name="connsiteX5" fmla="*/ 876300 w 2806700"/>
              <a:gd name="connsiteY5" fmla="*/ 0 h 984250"/>
              <a:gd name="connsiteX6" fmla="*/ 2432050 w 2806700"/>
              <a:gd name="connsiteY6" fmla="*/ 190500 h 984250"/>
              <a:gd name="connsiteX7" fmla="*/ 2806700 w 2806700"/>
              <a:gd name="connsiteY7" fmla="*/ 273050 h 984250"/>
              <a:gd name="connsiteX8" fmla="*/ 2794000 w 2806700"/>
              <a:gd name="connsiteY8" fmla="*/ 838200 h 984250"/>
              <a:gd name="connsiteX9" fmla="*/ 1727200 w 2806700"/>
              <a:gd name="connsiteY9" fmla="*/ 984250 h 984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06700" h="984250">
                <a:moveTo>
                  <a:pt x="1631950" y="939800"/>
                </a:moveTo>
                <a:lnTo>
                  <a:pt x="0" y="495300"/>
                </a:lnTo>
                <a:lnTo>
                  <a:pt x="6350" y="342900"/>
                </a:lnTo>
                <a:lnTo>
                  <a:pt x="317500" y="285750"/>
                </a:lnTo>
                <a:lnTo>
                  <a:pt x="311150" y="203200"/>
                </a:lnTo>
                <a:lnTo>
                  <a:pt x="876300" y="0"/>
                </a:lnTo>
                <a:lnTo>
                  <a:pt x="2432050" y="190500"/>
                </a:lnTo>
                <a:lnTo>
                  <a:pt x="2806700" y="273050"/>
                </a:lnTo>
                <a:lnTo>
                  <a:pt x="2794000" y="838200"/>
                </a:lnTo>
                <a:lnTo>
                  <a:pt x="1727200" y="984250"/>
                </a:lnTo>
              </a:path>
            </a:pathLst>
          </a:custGeom>
          <a:solidFill>
            <a:srgbClr val="FF0000">
              <a:alpha val="30196"/>
            </a:srgbClr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1026" name="Picture 2" descr="C:\Users\HARDC\Saved Games\DCS.openbeta\ScreenShots\Screen_200824_212755.png"/>
          <p:cNvPicPr>
            <a:picLocks noChangeAspect="1" noChangeArrowheads="1"/>
          </p:cNvPicPr>
          <p:nvPr/>
        </p:nvPicPr>
        <p:blipFill>
          <a:blip r:embed="rId3" cstate="print"/>
          <a:srcRect l="18066" t="16894" r="16015" b="9862"/>
          <a:stretch>
            <a:fillRect/>
          </a:stretch>
        </p:blipFill>
        <p:spPr bwMode="auto">
          <a:xfrm>
            <a:off x="5715008" y="714362"/>
            <a:ext cx="3428992" cy="2143140"/>
          </a:xfrm>
          <a:prstGeom prst="rect">
            <a:avLst/>
          </a:prstGeom>
          <a:noFill/>
        </p:spPr>
      </p:pic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267494"/>
            <a:ext cx="9144000" cy="504055"/>
          </a:xfrm>
          <a:solidFill>
            <a:schemeClr val="bg2"/>
          </a:solidFill>
          <a:ln w="25400">
            <a:solidFill>
              <a:schemeClr val="tx1"/>
            </a:solidFill>
          </a:ln>
        </p:spPr>
        <p:txBody>
          <a:bodyPr/>
          <a:lstStyle/>
          <a:p>
            <a:r>
              <a:rPr lang="en-US" dirty="0" smtClean="0"/>
              <a:t>OPARTGT0</a:t>
            </a:r>
            <a:r>
              <a:rPr lang="pl-PL" dirty="0" smtClean="0"/>
              <a:t>22</a:t>
            </a:r>
            <a:r>
              <a:rPr lang="en-US" dirty="0" smtClean="0"/>
              <a:t> </a:t>
            </a:r>
            <a:r>
              <a:rPr lang="pl-PL" dirty="0" smtClean="0"/>
              <a:t> </a:t>
            </a:r>
            <a:r>
              <a:rPr lang="pl-PL" dirty="0" err="1" smtClean="0"/>
              <a:t>Vehicle</a:t>
            </a:r>
            <a:r>
              <a:rPr lang="pl-PL" dirty="0" smtClean="0"/>
              <a:t> </a:t>
            </a:r>
            <a:r>
              <a:rPr lang="pl-PL" dirty="0" err="1" smtClean="0"/>
              <a:t>Factory</a:t>
            </a:r>
            <a:endParaRPr lang="en-US" dirty="0"/>
          </a:p>
        </p:txBody>
      </p:sp>
      <p:sp>
        <p:nvSpPr>
          <p:cNvPr id="3" name="Pil opp 2"/>
          <p:cNvSpPr/>
          <p:nvPr/>
        </p:nvSpPr>
        <p:spPr>
          <a:xfrm rot="15677672">
            <a:off x="5324007" y="886475"/>
            <a:ext cx="360040" cy="270030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smtClean="0"/>
              <a:t>N</a:t>
            </a:r>
            <a:endParaRPr lang="nb-NO" dirty="0"/>
          </a:p>
        </p:txBody>
      </p:sp>
      <p:sp>
        <p:nvSpPr>
          <p:cNvPr id="4" name="Stjerne med 4 tagger 3"/>
          <p:cNvSpPr/>
          <p:nvPr/>
        </p:nvSpPr>
        <p:spPr>
          <a:xfrm>
            <a:off x="8715404" y="1142990"/>
            <a:ext cx="136540" cy="150584"/>
          </a:xfrm>
          <a:prstGeom prst="star4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" name="TekstSylinder 4"/>
          <p:cNvSpPr txBox="1"/>
          <p:nvPr/>
        </p:nvSpPr>
        <p:spPr>
          <a:xfrm>
            <a:off x="8592550" y="1161036"/>
            <a:ext cx="6761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1400" dirty="0" smtClean="0">
                <a:solidFill>
                  <a:srgbClr val="FF0000"/>
                </a:solidFill>
                <a:latin typeface="Arial Black" pitchFamily="34" charset="0"/>
              </a:rPr>
              <a:t>22</a:t>
            </a:r>
            <a:endParaRPr lang="en-US" sz="1400" dirty="0">
              <a:solidFill>
                <a:srgbClr val="FF0000"/>
              </a:solidFill>
              <a:latin typeface="Arial Black" pitchFamily="34" charset="0"/>
            </a:endParaRPr>
          </a:p>
        </p:txBody>
      </p:sp>
      <p:grpSp>
        <p:nvGrpSpPr>
          <p:cNvPr id="8" name="Gruppe 7"/>
          <p:cNvGrpSpPr/>
          <p:nvPr/>
        </p:nvGrpSpPr>
        <p:grpSpPr>
          <a:xfrm>
            <a:off x="4207197" y="2182653"/>
            <a:ext cx="293365" cy="246221"/>
            <a:chOff x="7092280" y="2681858"/>
            <a:chExt cx="293365" cy="246221"/>
          </a:xfrm>
        </p:grpSpPr>
        <p:sp>
          <p:nvSpPr>
            <p:cNvPr id="6" name="TekstSylinder 5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rgbClr val="FF0000"/>
                  </a:solidFill>
                  <a:latin typeface="Arial Black" pitchFamily="34" charset="0"/>
                </a:rPr>
                <a:t>1</a:t>
              </a:r>
              <a:endParaRPr lang="en-US" sz="1000" dirty="0">
                <a:solidFill>
                  <a:srgbClr val="FF0000"/>
                </a:solidFill>
                <a:latin typeface="Arial Black" pitchFamily="34" charset="0"/>
              </a:endParaRPr>
            </a:p>
          </p:txBody>
        </p:sp>
        <p:sp>
          <p:nvSpPr>
            <p:cNvPr id="7" name="Stjerne med 4 tagger 6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12" name="Gruppe 11"/>
          <p:cNvGrpSpPr/>
          <p:nvPr/>
        </p:nvGrpSpPr>
        <p:grpSpPr>
          <a:xfrm>
            <a:off x="1500166" y="2183065"/>
            <a:ext cx="216024" cy="363285"/>
            <a:chOff x="7057366" y="2715766"/>
            <a:chExt cx="216024" cy="363285"/>
          </a:xfrm>
        </p:grpSpPr>
        <p:sp>
          <p:nvSpPr>
            <p:cNvPr id="13" name="TekstSylinder 12"/>
            <p:cNvSpPr txBox="1"/>
            <p:nvPr/>
          </p:nvSpPr>
          <p:spPr>
            <a:xfrm>
              <a:off x="7057366" y="2832830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rgbClr val="FF0000"/>
                  </a:solidFill>
                  <a:latin typeface="Arial Black" pitchFamily="34" charset="0"/>
                </a:rPr>
                <a:t>3</a:t>
              </a:r>
              <a:endParaRPr lang="en-US" sz="1000" dirty="0">
                <a:solidFill>
                  <a:srgbClr val="FF0000"/>
                </a:solidFill>
                <a:latin typeface="Arial Black" pitchFamily="34" charset="0"/>
              </a:endParaRPr>
            </a:p>
          </p:txBody>
        </p:sp>
        <p:sp>
          <p:nvSpPr>
            <p:cNvPr id="14" name="Stjerne med 4 tagger 13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15" name="Gruppe 14"/>
          <p:cNvGrpSpPr/>
          <p:nvPr/>
        </p:nvGrpSpPr>
        <p:grpSpPr>
          <a:xfrm>
            <a:off x="2447910" y="2149192"/>
            <a:ext cx="216024" cy="332070"/>
            <a:chOff x="7045121" y="2715766"/>
            <a:chExt cx="216024" cy="332070"/>
          </a:xfrm>
        </p:grpSpPr>
        <p:sp>
          <p:nvSpPr>
            <p:cNvPr id="16" name="TekstSylinder 15"/>
            <p:cNvSpPr txBox="1"/>
            <p:nvPr/>
          </p:nvSpPr>
          <p:spPr>
            <a:xfrm>
              <a:off x="7045121" y="2801615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rgbClr val="FF0000"/>
                  </a:solidFill>
                  <a:latin typeface="Arial Black" pitchFamily="34" charset="0"/>
                </a:rPr>
                <a:t>4</a:t>
              </a:r>
              <a:endParaRPr lang="en-US" sz="1000" dirty="0">
                <a:solidFill>
                  <a:srgbClr val="FF0000"/>
                </a:solidFill>
                <a:latin typeface="Arial Black" pitchFamily="34" charset="0"/>
              </a:endParaRPr>
            </a:p>
          </p:txBody>
        </p:sp>
        <p:sp>
          <p:nvSpPr>
            <p:cNvPr id="17" name="Stjerne med 4 tagger 16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18" name="Gruppe 17"/>
          <p:cNvGrpSpPr/>
          <p:nvPr/>
        </p:nvGrpSpPr>
        <p:grpSpPr>
          <a:xfrm>
            <a:off x="988987" y="1911345"/>
            <a:ext cx="216024" cy="343087"/>
            <a:chOff x="7057355" y="2523263"/>
            <a:chExt cx="216024" cy="343087"/>
          </a:xfrm>
        </p:grpSpPr>
        <p:sp>
          <p:nvSpPr>
            <p:cNvPr id="19" name="TekstSylinder 18"/>
            <p:cNvSpPr txBox="1"/>
            <p:nvPr/>
          </p:nvSpPr>
          <p:spPr>
            <a:xfrm>
              <a:off x="7057355" y="2523263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rgbClr val="FF0000"/>
                  </a:solidFill>
                  <a:latin typeface="Arial Black" pitchFamily="34" charset="0"/>
                </a:rPr>
                <a:t>5</a:t>
              </a:r>
              <a:endParaRPr lang="en-US" sz="1000" dirty="0">
                <a:solidFill>
                  <a:srgbClr val="FF0000"/>
                </a:solidFill>
                <a:latin typeface="Arial Black" pitchFamily="34" charset="0"/>
              </a:endParaRPr>
            </a:p>
          </p:txBody>
        </p:sp>
        <p:sp>
          <p:nvSpPr>
            <p:cNvPr id="20" name="Stjerne med 4 tagger 19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21" name="Gruppe 20"/>
          <p:cNvGrpSpPr/>
          <p:nvPr/>
        </p:nvGrpSpPr>
        <p:grpSpPr>
          <a:xfrm>
            <a:off x="1903394" y="1857370"/>
            <a:ext cx="216024" cy="348541"/>
            <a:chOff x="7076867" y="2533684"/>
            <a:chExt cx="216024" cy="348541"/>
          </a:xfrm>
        </p:grpSpPr>
        <p:sp>
          <p:nvSpPr>
            <p:cNvPr id="22" name="TekstSylinder 21"/>
            <p:cNvSpPr txBox="1"/>
            <p:nvPr/>
          </p:nvSpPr>
          <p:spPr>
            <a:xfrm>
              <a:off x="7076867" y="2533684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rgbClr val="FF0000"/>
                  </a:solidFill>
                  <a:latin typeface="Arial Black" pitchFamily="34" charset="0"/>
                </a:rPr>
                <a:t>6</a:t>
              </a:r>
              <a:endParaRPr lang="en-US" sz="1000" dirty="0">
                <a:solidFill>
                  <a:srgbClr val="FF0000"/>
                </a:solidFill>
                <a:latin typeface="Arial Black" pitchFamily="34" charset="0"/>
              </a:endParaRPr>
            </a:p>
          </p:txBody>
        </p:sp>
        <p:sp>
          <p:nvSpPr>
            <p:cNvPr id="23" name="Stjerne med 4 tagger 22"/>
            <p:cNvSpPr/>
            <p:nvPr/>
          </p:nvSpPr>
          <p:spPr>
            <a:xfrm>
              <a:off x="7111330" y="2731641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24" name="Gruppe 23"/>
          <p:cNvGrpSpPr/>
          <p:nvPr/>
        </p:nvGrpSpPr>
        <p:grpSpPr>
          <a:xfrm>
            <a:off x="9324528" y="4659982"/>
            <a:ext cx="293365" cy="246221"/>
            <a:chOff x="7092280" y="2681858"/>
            <a:chExt cx="293365" cy="246221"/>
          </a:xfrm>
        </p:grpSpPr>
        <p:sp>
          <p:nvSpPr>
            <p:cNvPr id="25" name="TekstSylinder 24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rgbClr val="FF0000"/>
                  </a:solidFill>
                  <a:latin typeface="Arial Black" pitchFamily="34" charset="0"/>
                </a:rPr>
                <a:t>7</a:t>
              </a:r>
              <a:endParaRPr lang="en-US" sz="1000" dirty="0">
                <a:solidFill>
                  <a:srgbClr val="FF0000"/>
                </a:solidFill>
                <a:latin typeface="Arial Black" pitchFamily="34" charset="0"/>
              </a:endParaRPr>
            </a:p>
          </p:txBody>
        </p:sp>
        <p:sp>
          <p:nvSpPr>
            <p:cNvPr id="26" name="Stjerne med 4 tagger 25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27" name="Gruppe 26"/>
          <p:cNvGrpSpPr/>
          <p:nvPr/>
        </p:nvGrpSpPr>
        <p:grpSpPr>
          <a:xfrm>
            <a:off x="9324528" y="4897279"/>
            <a:ext cx="293365" cy="246221"/>
            <a:chOff x="7092280" y="2681858"/>
            <a:chExt cx="293365" cy="246221"/>
          </a:xfrm>
        </p:grpSpPr>
        <p:sp>
          <p:nvSpPr>
            <p:cNvPr id="28" name="TekstSylinder 27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rgbClr val="FF0000"/>
                  </a:solidFill>
                  <a:latin typeface="Arial Black" pitchFamily="34" charset="0"/>
                </a:rPr>
                <a:t>8</a:t>
              </a:r>
              <a:endParaRPr lang="en-US" sz="1000" dirty="0">
                <a:solidFill>
                  <a:srgbClr val="FF0000"/>
                </a:solidFill>
                <a:latin typeface="Arial Black" pitchFamily="34" charset="0"/>
              </a:endParaRPr>
            </a:p>
          </p:txBody>
        </p:sp>
        <p:sp>
          <p:nvSpPr>
            <p:cNvPr id="29" name="Stjerne med 4 tagger 28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sp>
        <p:nvSpPr>
          <p:cNvPr id="31" name="TekstSylinder 30"/>
          <p:cNvSpPr txBox="1"/>
          <p:nvPr/>
        </p:nvSpPr>
        <p:spPr>
          <a:xfrm>
            <a:off x="5724128" y="2859782"/>
            <a:ext cx="3419872" cy="216024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normAutofit fontScale="92500"/>
          </a:bodyPr>
          <a:lstStyle/>
          <a:p>
            <a:pPr>
              <a:buFontTx/>
              <a:buChar char="-"/>
            </a:pPr>
            <a:r>
              <a:rPr lang="nb-NO" sz="1200" dirty="0" smtClean="0"/>
              <a:t>DESCRIPTION OF THE DESIRED POINTS OF IMPACT WITH WPN TYPE:</a:t>
            </a:r>
            <a:endParaRPr lang="pl-PL" sz="1200" dirty="0" smtClean="0"/>
          </a:p>
          <a:p>
            <a:pPr algn="ctr"/>
            <a:r>
              <a:rPr lang="en-US" sz="1200" dirty="0" smtClean="0"/>
              <a:t>OPARTGT0</a:t>
            </a:r>
            <a:r>
              <a:rPr lang="pl-PL" sz="1200" dirty="0" smtClean="0"/>
              <a:t>22</a:t>
            </a:r>
            <a:r>
              <a:rPr lang="pl-PL" sz="1200" b="1" dirty="0" smtClean="0"/>
              <a:t>A</a:t>
            </a:r>
            <a:r>
              <a:rPr lang="pl-PL" sz="1200" dirty="0" smtClean="0"/>
              <a:t> – </a:t>
            </a:r>
            <a:r>
              <a:rPr lang="pl-PL" sz="1200" dirty="0" err="1" smtClean="0"/>
              <a:t>Production</a:t>
            </a:r>
            <a:r>
              <a:rPr lang="pl-PL" sz="1200" dirty="0" smtClean="0"/>
              <a:t> Plant</a:t>
            </a:r>
          </a:p>
          <a:p>
            <a:r>
              <a:rPr lang="pl-PL" sz="1200" dirty="0" smtClean="0"/>
              <a:t>DPI 1 – N35 58.066 E 039 00.627/807ft</a:t>
            </a:r>
            <a:r>
              <a:rPr lang="nb-NO" sz="1200" dirty="0" smtClean="0"/>
              <a:t> </a:t>
            </a:r>
            <a:r>
              <a:rPr lang="pl-PL" sz="1200" dirty="0" smtClean="0"/>
              <a:t>/</a:t>
            </a:r>
            <a:r>
              <a:rPr lang="nb-NO" sz="1200" dirty="0" smtClean="0"/>
              <a:t>1000 Ibs bomb</a:t>
            </a:r>
            <a:endParaRPr lang="pl-PL" sz="1200" dirty="0" smtClean="0"/>
          </a:p>
          <a:p>
            <a:r>
              <a:rPr lang="pl-PL" sz="1200" dirty="0" smtClean="0"/>
              <a:t>DPI 2 – N35 58.067 E 039 00.652/806ft</a:t>
            </a:r>
            <a:r>
              <a:rPr lang="nb-NO" sz="1200" dirty="0" smtClean="0"/>
              <a:t> </a:t>
            </a:r>
            <a:r>
              <a:rPr lang="pl-PL" sz="1200" dirty="0" smtClean="0"/>
              <a:t>/</a:t>
            </a:r>
            <a:r>
              <a:rPr lang="nb-NO" sz="1200" dirty="0" smtClean="0"/>
              <a:t>1000 Ibs bomb</a:t>
            </a:r>
            <a:endParaRPr lang="pl-PL" sz="1200" dirty="0" smtClean="0"/>
          </a:p>
          <a:p>
            <a:pPr algn="ctr"/>
            <a:r>
              <a:rPr lang="en-US" sz="1200" dirty="0" smtClean="0"/>
              <a:t>OPARTGT0</a:t>
            </a:r>
            <a:r>
              <a:rPr lang="pl-PL" sz="1200" dirty="0" smtClean="0"/>
              <a:t>22</a:t>
            </a:r>
            <a:r>
              <a:rPr lang="pl-PL" sz="1200" b="1" dirty="0" smtClean="0"/>
              <a:t>B</a:t>
            </a:r>
            <a:r>
              <a:rPr lang="pl-PL" sz="1200" dirty="0" smtClean="0"/>
              <a:t> – </a:t>
            </a:r>
            <a:r>
              <a:rPr lang="pl-PL" sz="1200" dirty="0" err="1" smtClean="0"/>
              <a:t>Assembly</a:t>
            </a:r>
            <a:r>
              <a:rPr lang="pl-PL" sz="1200" dirty="0" smtClean="0"/>
              <a:t> Hall</a:t>
            </a:r>
          </a:p>
          <a:p>
            <a:r>
              <a:rPr lang="pl-PL" sz="1200" dirty="0" smtClean="0"/>
              <a:t>DPI 3 – N35 58.085 E 039 00.686/812ft/</a:t>
            </a:r>
            <a:r>
              <a:rPr lang="nb-NO" sz="1200" dirty="0" smtClean="0"/>
              <a:t> </a:t>
            </a:r>
            <a:r>
              <a:rPr lang="nb-NO" sz="1200" dirty="0" smtClean="0"/>
              <a:t>1000 Ibs bomb</a:t>
            </a:r>
            <a:endParaRPr lang="pl-PL" sz="1200" dirty="0" smtClean="0"/>
          </a:p>
          <a:p>
            <a:r>
              <a:rPr lang="pl-PL" sz="1200" dirty="0" smtClean="0"/>
              <a:t>DPI 4 – N35 58.070 E 039 00.687/807ft/</a:t>
            </a:r>
            <a:r>
              <a:rPr lang="nb-NO" sz="1200" dirty="0" smtClean="0"/>
              <a:t> </a:t>
            </a:r>
            <a:r>
              <a:rPr lang="nb-NO" sz="1200" dirty="0" smtClean="0"/>
              <a:t>1000 Ibs bomb</a:t>
            </a:r>
            <a:endParaRPr lang="pl-PL" sz="1200" dirty="0" smtClean="0"/>
          </a:p>
          <a:p>
            <a:pPr algn="ctr"/>
            <a:r>
              <a:rPr lang="en-US" sz="1200" dirty="0" smtClean="0"/>
              <a:t>OPARTGT0</a:t>
            </a:r>
            <a:r>
              <a:rPr lang="pl-PL" sz="1200" dirty="0" smtClean="0"/>
              <a:t>22</a:t>
            </a:r>
            <a:r>
              <a:rPr lang="pl-PL" sz="1200" b="1" dirty="0" smtClean="0"/>
              <a:t>C</a:t>
            </a:r>
            <a:r>
              <a:rPr lang="pl-PL" sz="1200" dirty="0" smtClean="0"/>
              <a:t> – </a:t>
            </a:r>
            <a:r>
              <a:rPr lang="pl-PL" sz="1200" dirty="0" err="1" smtClean="0"/>
              <a:t>Assembly</a:t>
            </a:r>
            <a:r>
              <a:rPr lang="pl-PL" sz="1200" dirty="0" smtClean="0"/>
              <a:t> Hall</a:t>
            </a:r>
          </a:p>
          <a:p>
            <a:r>
              <a:rPr lang="pl-PL" sz="1200" dirty="0" smtClean="0"/>
              <a:t>DPI 5 – N35 58.085 E 039 00.716/811ft/</a:t>
            </a:r>
            <a:r>
              <a:rPr lang="nb-NO" sz="1200" dirty="0" smtClean="0"/>
              <a:t> </a:t>
            </a:r>
            <a:r>
              <a:rPr lang="nb-NO" sz="1200" dirty="0" smtClean="0"/>
              <a:t>500 </a:t>
            </a:r>
            <a:r>
              <a:rPr lang="nb-NO" sz="1200" dirty="0" smtClean="0"/>
              <a:t>Ibs bomb</a:t>
            </a:r>
            <a:endParaRPr lang="pl-PL" sz="1200" dirty="0" smtClean="0"/>
          </a:p>
          <a:p>
            <a:r>
              <a:rPr lang="pl-PL" sz="1200" dirty="0" smtClean="0"/>
              <a:t>DPI 6 – N35 58.073 E 039 00.718/806ft/</a:t>
            </a:r>
            <a:r>
              <a:rPr lang="nb-NO" sz="1200" dirty="0" smtClean="0"/>
              <a:t> </a:t>
            </a:r>
            <a:r>
              <a:rPr lang="nb-NO" sz="1200" dirty="0" smtClean="0"/>
              <a:t>500 Ibs bomb</a:t>
            </a:r>
            <a:endParaRPr lang="pl-PL" sz="1200" dirty="0" smtClean="0"/>
          </a:p>
          <a:p>
            <a:pPr>
              <a:buFontTx/>
              <a:buChar char="-"/>
            </a:pPr>
            <a:endParaRPr lang="pl-PL" sz="1200" dirty="0" smtClean="0"/>
          </a:p>
          <a:p>
            <a:endParaRPr lang="nb-NO" sz="1200" dirty="0" smtClean="0"/>
          </a:p>
        </p:txBody>
      </p:sp>
      <p:sp>
        <p:nvSpPr>
          <p:cNvPr id="34" name="TekstSylinder 33"/>
          <p:cNvSpPr txBox="1"/>
          <p:nvPr/>
        </p:nvSpPr>
        <p:spPr>
          <a:xfrm>
            <a:off x="0" y="4659982"/>
            <a:ext cx="5724128" cy="36004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normAutofit fontScale="92500" lnSpcReduction="20000"/>
          </a:bodyPr>
          <a:lstStyle/>
          <a:p>
            <a:pPr>
              <a:buFontTx/>
              <a:buChar char="-"/>
            </a:pPr>
            <a:r>
              <a:rPr lang="pl-PL" sz="1200" dirty="0" smtClean="0"/>
              <a:t> </a:t>
            </a:r>
            <a:r>
              <a:rPr lang="pl-PL" sz="1200" dirty="0" err="1" smtClean="0"/>
              <a:t>Flammables</a:t>
            </a:r>
            <a:r>
              <a:rPr lang="pl-PL" sz="1200" dirty="0" smtClean="0"/>
              <a:t> </a:t>
            </a:r>
            <a:r>
              <a:rPr lang="pl-PL" sz="1200" dirty="0" err="1" smtClean="0"/>
              <a:t>filled</a:t>
            </a:r>
            <a:r>
              <a:rPr lang="pl-PL" sz="1200" dirty="0" smtClean="0"/>
              <a:t> </a:t>
            </a:r>
            <a:r>
              <a:rPr lang="pl-PL" sz="1200" dirty="0" err="1" smtClean="0"/>
              <a:t>siloses</a:t>
            </a:r>
            <a:endParaRPr lang="pl-PL" sz="1200" dirty="0" smtClean="0"/>
          </a:p>
          <a:p>
            <a:pPr>
              <a:buFontTx/>
              <a:buChar char="-"/>
            </a:pPr>
            <a:r>
              <a:rPr lang="pl-PL" sz="1200" dirty="0" smtClean="0"/>
              <a:t> residential </a:t>
            </a:r>
            <a:r>
              <a:rPr lang="pl-PL" sz="1200" dirty="0" err="1" smtClean="0"/>
              <a:t>districts</a:t>
            </a:r>
            <a:r>
              <a:rPr lang="pl-PL" sz="1200" dirty="0" smtClean="0"/>
              <a:t> </a:t>
            </a:r>
            <a:r>
              <a:rPr lang="pl-PL" sz="1200" dirty="0" err="1" smtClean="0"/>
              <a:t>surrounding</a:t>
            </a:r>
            <a:r>
              <a:rPr lang="pl-PL" sz="1200" dirty="0" smtClean="0"/>
              <a:t> </a:t>
            </a:r>
            <a:r>
              <a:rPr lang="pl-PL" sz="1200" dirty="0" err="1" smtClean="0"/>
              <a:t>the</a:t>
            </a:r>
            <a:r>
              <a:rPr lang="pl-PL" sz="1200" dirty="0" smtClean="0"/>
              <a:t> </a:t>
            </a:r>
            <a:r>
              <a:rPr lang="en-US" sz="1200" dirty="0" smtClean="0"/>
              <a:t>OPARTGT0</a:t>
            </a:r>
            <a:r>
              <a:rPr lang="pl-PL" sz="1200" dirty="0" smtClean="0"/>
              <a:t>22</a:t>
            </a:r>
            <a:endParaRPr lang="nb-NO" sz="1200" dirty="0"/>
          </a:p>
        </p:txBody>
      </p:sp>
      <p:grpSp>
        <p:nvGrpSpPr>
          <p:cNvPr id="9" name="Gruppe 8"/>
          <p:cNvGrpSpPr/>
          <p:nvPr/>
        </p:nvGrpSpPr>
        <p:grpSpPr>
          <a:xfrm>
            <a:off x="3564255" y="2071684"/>
            <a:ext cx="293365" cy="246221"/>
            <a:chOff x="7092280" y="2681858"/>
            <a:chExt cx="293365" cy="246221"/>
          </a:xfrm>
        </p:grpSpPr>
        <p:sp>
          <p:nvSpPr>
            <p:cNvPr id="10" name="TekstSylinder 9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rgbClr val="FF0000"/>
                  </a:solidFill>
                  <a:latin typeface="Arial Black" pitchFamily="34" charset="0"/>
                </a:rPr>
                <a:t>2</a:t>
              </a:r>
              <a:endParaRPr lang="en-US" sz="1000" dirty="0">
                <a:solidFill>
                  <a:srgbClr val="FF0000"/>
                </a:solidFill>
                <a:latin typeface="Arial Black" pitchFamily="34" charset="0"/>
              </a:endParaRPr>
            </a:p>
          </p:txBody>
        </p:sp>
        <p:sp>
          <p:nvSpPr>
            <p:cNvPr id="11" name="Stjerne med 4 tagger 10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HARDC\Saved Games\DCS.openbeta\ScreenShots\Screen_200824_212755.png"/>
          <p:cNvPicPr>
            <a:picLocks noChangeAspect="1" noChangeArrowheads="1"/>
          </p:cNvPicPr>
          <p:nvPr/>
        </p:nvPicPr>
        <p:blipFill>
          <a:blip r:embed="rId2" cstate="print"/>
          <a:srcRect l="18066" t="16894" r="16015" b="9862"/>
          <a:stretch>
            <a:fillRect/>
          </a:stretch>
        </p:blipFill>
        <p:spPr bwMode="auto">
          <a:xfrm>
            <a:off x="5715008" y="714362"/>
            <a:ext cx="3428992" cy="2143140"/>
          </a:xfrm>
          <a:prstGeom prst="rect">
            <a:avLst/>
          </a:prstGeom>
          <a:noFill/>
        </p:spPr>
      </p:pic>
      <p:pic>
        <p:nvPicPr>
          <p:cNvPr id="30" name="Picture 2" descr="C:\Users\HARDC\Saved Games\DCS.openbeta\ScreenShots\Screen_200825_232144.png"/>
          <p:cNvPicPr>
            <a:picLocks noChangeAspect="1" noChangeArrowheads="1"/>
          </p:cNvPicPr>
          <p:nvPr/>
        </p:nvPicPr>
        <p:blipFill>
          <a:blip r:embed="rId3" cstate="print"/>
          <a:srcRect l="7170" r="10044"/>
          <a:stretch>
            <a:fillRect/>
          </a:stretch>
        </p:blipFill>
        <p:spPr bwMode="auto">
          <a:xfrm>
            <a:off x="0" y="784830"/>
            <a:ext cx="5715008" cy="388316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</p:pic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267494"/>
            <a:ext cx="9144000" cy="504055"/>
          </a:xfrm>
          <a:solidFill>
            <a:schemeClr val="bg2"/>
          </a:solidFill>
          <a:ln w="25400">
            <a:solidFill>
              <a:schemeClr val="tx1"/>
            </a:solidFill>
          </a:ln>
        </p:spPr>
        <p:txBody>
          <a:bodyPr/>
          <a:lstStyle/>
          <a:p>
            <a:r>
              <a:rPr lang="en-US" dirty="0" smtClean="0"/>
              <a:t>OPARTGT0</a:t>
            </a:r>
            <a:r>
              <a:rPr lang="pl-PL" dirty="0" smtClean="0"/>
              <a:t>22</a:t>
            </a:r>
            <a:r>
              <a:rPr lang="en-US" dirty="0" smtClean="0"/>
              <a:t> </a:t>
            </a:r>
            <a:r>
              <a:rPr lang="pl-PL" dirty="0" smtClean="0"/>
              <a:t> </a:t>
            </a:r>
            <a:r>
              <a:rPr lang="pl-PL" dirty="0" err="1" smtClean="0"/>
              <a:t>Vehicle</a:t>
            </a:r>
            <a:r>
              <a:rPr lang="pl-PL" dirty="0" smtClean="0"/>
              <a:t> </a:t>
            </a:r>
            <a:r>
              <a:rPr lang="pl-PL" dirty="0" err="1" smtClean="0"/>
              <a:t>Factory</a:t>
            </a:r>
            <a:endParaRPr lang="en-US" dirty="0"/>
          </a:p>
        </p:txBody>
      </p:sp>
      <p:sp>
        <p:nvSpPr>
          <p:cNvPr id="3" name="Pil opp 2"/>
          <p:cNvSpPr/>
          <p:nvPr/>
        </p:nvSpPr>
        <p:spPr>
          <a:xfrm rot="10472709">
            <a:off x="5324007" y="886475"/>
            <a:ext cx="360040" cy="270030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smtClean="0"/>
              <a:t>N</a:t>
            </a:r>
            <a:endParaRPr lang="nb-NO" dirty="0"/>
          </a:p>
        </p:txBody>
      </p:sp>
      <p:sp>
        <p:nvSpPr>
          <p:cNvPr id="5" name="TekstSylinder 4"/>
          <p:cNvSpPr txBox="1"/>
          <p:nvPr/>
        </p:nvSpPr>
        <p:spPr>
          <a:xfrm>
            <a:off x="9396536" y="2139702"/>
            <a:ext cx="2160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Arial Black" pitchFamily="34" charset="0"/>
              </a:rPr>
              <a:t>1</a:t>
            </a:r>
            <a:endParaRPr lang="en-US" sz="1400" dirty="0">
              <a:latin typeface="Arial Black" pitchFamily="34" charset="0"/>
            </a:endParaRPr>
          </a:p>
        </p:txBody>
      </p:sp>
      <p:grpSp>
        <p:nvGrpSpPr>
          <p:cNvPr id="8" name="Gruppe 7"/>
          <p:cNvGrpSpPr/>
          <p:nvPr/>
        </p:nvGrpSpPr>
        <p:grpSpPr>
          <a:xfrm>
            <a:off x="4929190" y="2500312"/>
            <a:ext cx="293365" cy="246221"/>
            <a:chOff x="7092280" y="2681858"/>
            <a:chExt cx="293365" cy="246221"/>
          </a:xfrm>
        </p:grpSpPr>
        <p:sp>
          <p:nvSpPr>
            <p:cNvPr id="6" name="TekstSylinder 5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rgbClr val="FF0000"/>
                  </a:solidFill>
                  <a:latin typeface="Arial Black" pitchFamily="34" charset="0"/>
                </a:rPr>
                <a:t>1</a:t>
              </a:r>
              <a:endParaRPr lang="en-US" sz="1000" dirty="0">
                <a:solidFill>
                  <a:srgbClr val="FF0000"/>
                </a:solidFill>
                <a:latin typeface="Arial Black" pitchFamily="34" charset="0"/>
              </a:endParaRPr>
            </a:p>
          </p:txBody>
        </p:sp>
        <p:sp>
          <p:nvSpPr>
            <p:cNvPr id="7" name="Stjerne med 4 tagger 6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9" name="Gruppe 8"/>
          <p:cNvGrpSpPr/>
          <p:nvPr/>
        </p:nvGrpSpPr>
        <p:grpSpPr>
          <a:xfrm>
            <a:off x="4286248" y="2500312"/>
            <a:ext cx="293365" cy="246221"/>
            <a:chOff x="7092280" y="2681858"/>
            <a:chExt cx="293365" cy="246221"/>
          </a:xfrm>
        </p:grpSpPr>
        <p:sp>
          <p:nvSpPr>
            <p:cNvPr id="10" name="TekstSylinder 9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rgbClr val="FF0000"/>
                  </a:solidFill>
                  <a:latin typeface="Arial Black" pitchFamily="34" charset="0"/>
                </a:rPr>
                <a:t>2</a:t>
              </a:r>
              <a:endParaRPr lang="en-US" sz="1000" dirty="0">
                <a:solidFill>
                  <a:srgbClr val="FF0000"/>
                </a:solidFill>
                <a:latin typeface="Arial Black" pitchFamily="34" charset="0"/>
              </a:endParaRPr>
            </a:p>
          </p:txBody>
        </p:sp>
        <p:sp>
          <p:nvSpPr>
            <p:cNvPr id="11" name="Stjerne med 4 tagger 10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12" name="Gruppe 11"/>
          <p:cNvGrpSpPr/>
          <p:nvPr/>
        </p:nvGrpSpPr>
        <p:grpSpPr>
          <a:xfrm>
            <a:off x="3447100" y="2728033"/>
            <a:ext cx="293365" cy="246221"/>
            <a:chOff x="7092280" y="2681858"/>
            <a:chExt cx="293365" cy="246221"/>
          </a:xfrm>
        </p:grpSpPr>
        <p:sp>
          <p:nvSpPr>
            <p:cNvPr id="13" name="TekstSylinder 12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rgbClr val="FF0000"/>
                  </a:solidFill>
                  <a:latin typeface="Arial Black" pitchFamily="34" charset="0"/>
                </a:rPr>
                <a:t>3</a:t>
              </a:r>
              <a:endParaRPr lang="en-US" sz="1000" dirty="0">
                <a:solidFill>
                  <a:srgbClr val="FF0000"/>
                </a:solidFill>
                <a:latin typeface="Arial Black" pitchFamily="34" charset="0"/>
              </a:endParaRPr>
            </a:p>
          </p:txBody>
        </p:sp>
        <p:sp>
          <p:nvSpPr>
            <p:cNvPr id="14" name="Stjerne med 4 tagger 13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15" name="Gruppe 14"/>
          <p:cNvGrpSpPr/>
          <p:nvPr/>
        </p:nvGrpSpPr>
        <p:grpSpPr>
          <a:xfrm>
            <a:off x="2883209" y="2662781"/>
            <a:ext cx="293365" cy="246221"/>
            <a:chOff x="7092280" y="2681858"/>
            <a:chExt cx="293365" cy="246221"/>
          </a:xfrm>
        </p:grpSpPr>
        <p:sp>
          <p:nvSpPr>
            <p:cNvPr id="16" name="TekstSylinder 15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rgbClr val="FF0000"/>
                  </a:solidFill>
                  <a:latin typeface="Arial Black" pitchFamily="34" charset="0"/>
                </a:rPr>
                <a:t>4</a:t>
              </a:r>
              <a:endParaRPr lang="en-US" sz="1000" dirty="0">
                <a:solidFill>
                  <a:srgbClr val="FF0000"/>
                </a:solidFill>
                <a:latin typeface="Arial Black" pitchFamily="34" charset="0"/>
              </a:endParaRPr>
            </a:p>
          </p:txBody>
        </p:sp>
        <p:sp>
          <p:nvSpPr>
            <p:cNvPr id="17" name="Stjerne med 4 tagger 16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18" name="Gruppe 17"/>
          <p:cNvGrpSpPr/>
          <p:nvPr/>
        </p:nvGrpSpPr>
        <p:grpSpPr>
          <a:xfrm>
            <a:off x="1325038" y="2805254"/>
            <a:ext cx="293365" cy="246221"/>
            <a:chOff x="7092280" y="2681858"/>
            <a:chExt cx="293365" cy="246221"/>
          </a:xfrm>
        </p:grpSpPr>
        <p:sp>
          <p:nvSpPr>
            <p:cNvPr id="19" name="TekstSylinder 18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rgbClr val="FF0000"/>
                  </a:solidFill>
                  <a:latin typeface="Arial Black" pitchFamily="34" charset="0"/>
                </a:rPr>
                <a:t>5</a:t>
              </a:r>
              <a:endParaRPr lang="en-US" sz="1000" dirty="0">
                <a:solidFill>
                  <a:srgbClr val="FF0000"/>
                </a:solidFill>
                <a:latin typeface="Arial Black" pitchFamily="34" charset="0"/>
              </a:endParaRPr>
            </a:p>
          </p:txBody>
        </p:sp>
        <p:sp>
          <p:nvSpPr>
            <p:cNvPr id="20" name="Stjerne med 4 tagger 19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21" name="Gruppe 20"/>
          <p:cNvGrpSpPr/>
          <p:nvPr/>
        </p:nvGrpSpPr>
        <p:grpSpPr>
          <a:xfrm>
            <a:off x="1193739" y="2695033"/>
            <a:ext cx="293365" cy="246221"/>
            <a:chOff x="7092280" y="2681858"/>
            <a:chExt cx="293365" cy="246221"/>
          </a:xfrm>
        </p:grpSpPr>
        <p:sp>
          <p:nvSpPr>
            <p:cNvPr id="22" name="TekstSylinder 21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rgbClr val="FF0000"/>
                  </a:solidFill>
                  <a:latin typeface="Arial Black" pitchFamily="34" charset="0"/>
                </a:rPr>
                <a:t>6</a:t>
              </a:r>
              <a:endParaRPr lang="en-US" sz="1000" dirty="0">
                <a:solidFill>
                  <a:srgbClr val="FF0000"/>
                </a:solidFill>
                <a:latin typeface="Arial Black" pitchFamily="34" charset="0"/>
              </a:endParaRPr>
            </a:p>
          </p:txBody>
        </p:sp>
        <p:sp>
          <p:nvSpPr>
            <p:cNvPr id="23" name="Stjerne med 4 tagger 22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24" name="Gruppe 23"/>
          <p:cNvGrpSpPr/>
          <p:nvPr/>
        </p:nvGrpSpPr>
        <p:grpSpPr>
          <a:xfrm>
            <a:off x="8715404" y="1071552"/>
            <a:ext cx="293365" cy="246221"/>
            <a:chOff x="7092280" y="2681858"/>
            <a:chExt cx="293365" cy="246221"/>
          </a:xfrm>
        </p:grpSpPr>
        <p:sp>
          <p:nvSpPr>
            <p:cNvPr id="25" name="TekstSylinder 24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1000" dirty="0">
                <a:solidFill>
                  <a:srgbClr val="FF0000"/>
                </a:solidFill>
                <a:latin typeface="Arial Black" pitchFamily="34" charset="0"/>
              </a:endParaRPr>
            </a:p>
          </p:txBody>
        </p:sp>
        <p:sp>
          <p:nvSpPr>
            <p:cNvPr id="26" name="Stjerne med 4 tagger 25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27" name="Gruppe 26"/>
          <p:cNvGrpSpPr/>
          <p:nvPr/>
        </p:nvGrpSpPr>
        <p:grpSpPr>
          <a:xfrm>
            <a:off x="9324528" y="4897279"/>
            <a:ext cx="293365" cy="246221"/>
            <a:chOff x="7092280" y="2681858"/>
            <a:chExt cx="293365" cy="246221"/>
          </a:xfrm>
        </p:grpSpPr>
        <p:sp>
          <p:nvSpPr>
            <p:cNvPr id="28" name="TekstSylinder 27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rgbClr val="FF0000"/>
                  </a:solidFill>
                  <a:latin typeface="Arial Black" pitchFamily="34" charset="0"/>
                </a:rPr>
                <a:t>8</a:t>
              </a:r>
              <a:endParaRPr lang="en-US" sz="1000" dirty="0">
                <a:solidFill>
                  <a:srgbClr val="FF0000"/>
                </a:solidFill>
                <a:latin typeface="Arial Black" pitchFamily="34" charset="0"/>
              </a:endParaRPr>
            </a:p>
          </p:txBody>
        </p:sp>
        <p:sp>
          <p:nvSpPr>
            <p:cNvPr id="29" name="Stjerne med 4 tagger 28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sp>
        <p:nvSpPr>
          <p:cNvPr id="31" name="TekstSylinder 30"/>
          <p:cNvSpPr txBox="1"/>
          <p:nvPr/>
        </p:nvSpPr>
        <p:spPr>
          <a:xfrm>
            <a:off x="5724128" y="2859782"/>
            <a:ext cx="3419872" cy="216024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normAutofit fontScale="92500"/>
          </a:bodyPr>
          <a:lstStyle/>
          <a:p>
            <a:r>
              <a:rPr lang="nb-NO" sz="1200" dirty="0" smtClean="0"/>
              <a:t>DESCRIPTION OF THE DESIRED POINTS OF IMPACT WITH WPN TYPE:</a:t>
            </a:r>
            <a:endParaRPr lang="pl-PL" sz="1200" dirty="0" smtClean="0"/>
          </a:p>
          <a:p>
            <a:pPr algn="ctr"/>
            <a:r>
              <a:rPr lang="en-US" sz="1200" dirty="0" smtClean="0"/>
              <a:t>OPARTGT0</a:t>
            </a:r>
            <a:r>
              <a:rPr lang="pl-PL" sz="1200" dirty="0" smtClean="0"/>
              <a:t>22</a:t>
            </a:r>
            <a:r>
              <a:rPr lang="pl-PL" sz="1200" b="1" dirty="0" smtClean="0"/>
              <a:t>A</a:t>
            </a:r>
            <a:r>
              <a:rPr lang="pl-PL" sz="1200" dirty="0" smtClean="0"/>
              <a:t> – </a:t>
            </a:r>
            <a:r>
              <a:rPr lang="pl-PL" sz="1200" dirty="0" err="1" smtClean="0"/>
              <a:t>Production</a:t>
            </a:r>
            <a:r>
              <a:rPr lang="pl-PL" sz="1200" dirty="0" smtClean="0"/>
              <a:t> Plant</a:t>
            </a:r>
          </a:p>
          <a:p>
            <a:r>
              <a:rPr lang="pl-PL" sz="1200" dirty="0" smtClean="0"/>
              <a:t>DPI 1 – N35 58.066 E 039 00.627/807ft</a:t>
            </a:r>
            <a:r>
              <a:rPr lang="nb-NO" sz="1200" dirty="0" smtClean="0"/>
              <a:t> </a:t>
            </a:r>
            <a:r>
              <a:rPr lang="pl-PL" sz="1200" dirty="0" smtClean="0"/>
              <a:t>/</a:t>
            </a:r>
            <a:r>
              <a:rPr lang="nb-NO" sz="1200" dirty="0" smtClean="0"/>
              <a:t>GBU-32/GBU-16</a:t>
            </a:r>
            <a:endParaRPr lang="pl-PL" sz="1200" dirty="0" smtClean="0"/>
          </a:p>
          <a:p>
            <a:r>
              <a:rPr lang="pl-PL" sz="1200" dirty="0" smtClean="0"/>
              <a:t>DPI 2 – N35 58.067 E 039 00.652/806ft</a:t>
            </a:r>
            <a:r>
              <a:rPr lang="nb-NO" sz="1200" dirty="0" smtClean="0"/>
              <a:t> </a:t>
            </a:r>
            <a:r>
              <a:rPr lang="pl-PL" sz="1200" dirty="0" smtClean="0"/>
              <a:t>/</a:t>
            </a:r>
            <a:r>
              <a:rPr lang="nb-NO" sz="1200" dirty="0" smtClean="0"/>
              <a:t>GBU-32/GBU-16</a:t>
            </a:r>
            <a:endParaRPr lang="pl-PL" sz="1200" dirty="0" smtClean="0"/>
          </a:p>
          <a:p>
            <a:pPr algn="ctr"/>
            <a:r>
              <a:rPr lang="en-US" sz="1200" dirty="0" smtClean="0"/>
              <a:t>OPARTGT0</a:t>
            </a:r>
            <a:r>
              <a:rPr lang="pl-PL" sz="1200" dirty="0" smtClean="0"/>
              <a:t>22</a:t>
            </a:r>
            <a:r>
              <a:rPr lang="pl-PL" sz="1200" b="1" dirty="0" smtClean="0"/>
              <a:t>B</a:t>
            </a:r>
            <a:r>
              <a:rPr lang="pl-PL" sz="1200" dirty="0" smtClean="0"/>
              <a:t> – </a:t>
            </a:r>
            <a:r>
              <a:rPr lang="pl-PL" sz="1200" dirty="0" err="1" smtClean="0"/>
              <a:t>Assembly</a:t>
            </a:r>
            <a:r>
              <a:rPr lang="pl-PL" sz="1200" dirty="0" smtClean="0"/>
              <a:t> Hall</a:t>
            </a:r>
          </a:p>
          <a:p>
            <a:r>
              <a:rPr lang="pl-PL" sz="1200" dirty="0" smtClean="0"/>
              <a:t>DPI 3 – N35 58.085 E 039 00.686/812ft/</a:t>
            </a:r>
            <a:r>
              <a:rPr lang="nb-NO" sz="1200" dirty="0" smtClean="0"/>
              <a:t> GBU-32/GBU-16</a:t>
            </a:r>
            <a:endParaRPr lang="pl-PL" sz="1200" dirty="0" smtClean="0"/>
          </a:p>
          <a:p>
            <a:r>
              <a:rPr lang="pl-PL" sz="1200" dirty="0" smtClean="0"/>
              <a:t>DPI 4 – N35 58.070 E 039 00.687/807ft/</a:t>
            </a:r>
            <a:r>
              <a:rPr lang="nb-NO" sz="1200" dirty="0" smtClean="0"/>
              <a:t> GBU-32/GBU-16</a:t>
            </a:r>
            <a:endParaRPr lang="pl-PL" sz="1200" dirty="0" smtClean="0"/>
          </a:p>
          <a:p>
            <a:pPr algn="ctr"/>
            <a:r>
              <a:rPr lang="en-US" sz="1200" dirty="0" smtClean="0"/>
              <a:t>OPARTGT0</a:t>
            </a:r>
            <a:r>
              <a:rPr lang="pl-PL" sz="1200" dirty="0" smtClean="0"/>
              <a:t>22</a:t>
            </a:r>
            <a:r>
              <a:rPr lang="pl-PL" sz="1200" b="1" dirty="0" smtClean="0"/>
              <a:t>C</a:t>
            </a:r>
            <a:r>
              <a:rPr lang="pl-PL" sz="1200" dirty="0" smtClean="0"/>
              <a:t> – </a:t>
            </a:r>
            <a:r>
              <a:rPr lang="pl-PL" sz="1200" dirty="0" err="1" smtClean="0"/>
              <a:t>Assembly</a:t>
            </a:r>
            <a:r>
              <a:rPr lang="pl-PL" sz="1200" dirty="0" smtClean="0"/>
              <a:t> Hall</a:t>
            </a:r>
          </a:p>
          <a:p>
            <a:r>
              <a:rPr lang="pl-PL" sz="1200" dirty="0" smtClean="0"/>
              <a:t>DPI 5 – N35 58.085 E 039 00.716/811ft/</a:t>
            </a:r>
            <a:r>
              <a:rPr lang="nb-NO" sz="1200" dirty="0" smtClean="0"/>
              <a:t> GBU-38/GBU-12</a:t>
            </a:r>
            <a:endParaRPr lang="pl-PL" sz="1200" dirty="0" smtClean="0"/>
          </a:p>
          <a:p>
            <a:r>
              <a:rPr lang="pl-PL" sz="1200" dirty="0" smtClean="0"/>
              <a:t>DPI 6 – N35 58.073 E 039 00.718/806ft/</a:t>
            </a:r>
            <a:r>
              <a:rPr lang="nb-NO" sz="1200" dirty="0" smtClean="0"/>
              <a:t> GBU-38/GBU-12</a:t>
            </a:r>
            <a:endParaRPr lang="pl-PL" sz="1200" dirty="0" smtClean="0"/>
          </a:p>
          <a:p>
            <a:pPr>
              <a:buFontTx/>
              <a:buChar char="-"/>
            </a:pPr>
            <a:endParaRPr lang="pl-PL" sz="1200" dirty="0" smtClean="0"/>
          </a:p>
          <a:p>
            <a:endParaRPr lang="nb-NO" sz="1200" dirty="0" smtClean="0"/>
          </a:p>
        </p:txBody>
      </p:sp>
      <p:sp>
        <p:nvSpPr>
          <p:cNvPr id="34" name="TekstSylinder 33"/>
          <p:cNvSpPr txBox="1"/>
          <p:nvPr/>
        </p:nvSpPr>
        <p:spPr>
          <a:xfrm>
            <a:off x="0" y="4659982"/>
            <a:ext cx="5724128" cy="36004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normAutofit fontScale="92500" lnSpcReduction="20000"/>
          </a:bodyPr>
          <a:lstStyle/>
          <a:p>
            <a:pPr>
              <a:buFontTx/>
              <a:buChar char="-"/>
            </a:pPr>
            <a:r>
              <a:rPr lang="pl-PL" sz="1200" dirty="0" smtClean="0"/>
              <a:t> </a:t>
            </a:r>
            <a:r>
              <a:rPr lang="pl-PL" sz="1200" dirty="0" err="1" smtClean="0"/>
              <a:t>Flammables</a:t>
            </a:r>
            <a:r>
              <a:rPr lang="pl-PL" sz="1200" dirty="0" smtClean="0"/>
              <a:t> </a:t>
            </a:r>
            <a:r>
              <a:rPr lang="pl-PL" sz="1200" dirty="0" err="1" smtClean="0"/>
              <a:t>filled</a:t>
            </a:r>
            <a:r>
              <a:rPr lang="pl-PL" sz="1200" dirty="0" smtClean="0"/>
              <a:t> </a:t>
            </a:r>
            <a:r>
              <a:rPr lang="pl-PL" sz="1200" dirty="0" err="1" smtClean="0"/>
              <a:t>siloses</a:t>
            </a:r>
            <a:endParaRPr lang="pl-PL" sz="1200" dirty="0" smtClean="0"/>
          </a:p>
          <a:p>
            <a:pPr>
              <a:buFontTx/>
              <a:buChar char="-"/>
            </a:pPr>
            <a:r>
              <a:rPr lang="pl-PL" sz="1200" dirty="0" smtClean="0"/>
              <a:t> residential </a:t>
            </a:r>
            <a:r>
              <a:rPr lang="pl-PL" sz="1200" dirty="0" err="1" smtClean="0"/>
              <a:t>districts</a:t>
            </a:r>
            <a:r>
              <a:rPr lang="pl-PL" sz="1200" dirty="0" smtClean="0"/>
              <a:t> </a:t>
            </a:r>
            <a:r>
              <a:rPr lang="pl-PL" sz="1200" dirty="0" err="1" smtClean="0"/>
              <a:t>surrounding</a:t>
            </a:r>
            <a:r>
              <a:rPr lang="pl-PL" sz="1200" dirty="0" smtClean="0"/>
              <a:t> </a:t>
            </a:r>
            <a:r>
              <a:rPr lang="pl-PL" sz="1200" dirty="0" err="1" smtClean="0"/>
              <a:t>the</a:t>
            </a:r>
            <a:r>
              <a:rPr lang="pl-PL" sz="1200" dirty="0" smtClean="0"/>
              <a:t> </a:t>
            </a:r>
            <a:r>
              <a:rPr lang="en-US" sz="1200" dirty="0" smtClean="0"/>
              <a:t>OPARTGT0</a:t>
            </a:r>
            <a:r>
              <a:rPr lang="pl-PL" sz="1200" dirty="0" smtClean="0"/>
              <a:t>22</a:t>
            </a:r>
            <a:endParaRPr lang="nb-NO" sz="1200" dirty="0"/>
          </a:p>
        </p:txBody>
      </p:sp>
      <p:sp>
        <p:nvSpPr>
          <p:cNvPr id="35" name="TekstSylinder 4"/>
          <p:cNvSpPr txBox="1"/>
          <p:nvPr/>
        </p:nvSpPr>
        <p:spPr>
          <a:xfrm>
            <a:off x="8592550" y="1161036"/>
            <a:ext cx="6761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1400" dirty="0" smtClean="0">
                <a:solidFill>
                  <a:srgbClr val="FF0000"/>
                </a:solidFill>
                <a:latin typeface="Arial Black" pitchFamily="34" charset="0"/>
              </a:rPr>
              <a:t>22</a:t>
            </a:r>
            <a:endParaRPr lang="en-US" sz="1400" dirty="0">
              <a:solidFill>
                <a:srgbClr val="FF0000"/>
              </a:solidFill>
              <a:latin typeface="Arial Black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HARDC\Saved Games\DCS.openbeta\ScreenShots\Screen_200825_232934.png"/>
          <p:cNvPicPr>
            <a:picLocks noChangeAspect="1" noChangeArrowheads="1"/>
          </p:cNvPicPr>
          <p:nvPr/>
        </p:nvPicPr>
        <p:blipFill>
          <a:blip r:embed="rId2" cstate="print"/>
          <a:srcRect b="634"/>
          <a:stretch>
            <a:fillRect/>
          </a:stretch>
        </p:blipFill>
        <p:spPr bwMode="auto">
          <a:xfrm>
            <a:off x="1571604" y="772600"/>
            <a:ext cx="7564442" cy="42280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267494"/>
            <a:ext cx="9144000" cy="504055"/>
          </a:xfrm>
          <a:ln w="25400">
            <a:solidFill>
              <a:schemeClr val="tx1"/>
            </a:solidFill>
          </a:ln>
        </p:spPr>
        <p:txBody>
          <a:bodyPr/>
          <a:lstStyle/>
          <a:p>
            <a:r>
              <a:rPr lang="en-US" dirty="0" smtClean="0"/>
              <a:t>OPARTGT0</a:t>
            </a:r>
            <a:r>
              <a:rPr lang="pl-PL" dirty="0" smtClean="0"/>
              <a:t>22</a:t>
            </a:r>
            <a:r>
              <a:rPr lang="en-US" dirty="0" smtClean="0"/>
              <a:t> </a:t>
            </a:r>
            <a:r>
              <a:rPr lang="pl-PL" dirty="0" smtClean="0"/>
              <a:t> CDC</a:t>
            </a:r>
            <a:endParaRPr lang="en-US" dirty="0"/>
          </a:p>
        </p:txBody>
      </p:sp>
      <p:sp>
        <p:nvSpPr>
          <p:cNvPr id="3" name="Pil opp 2"/>
          <p:cNvSpPr/>
          <p:nvPr/>
        </p:nvSpPr>
        <p:spPr>
          <a:xfrm>
            <a:off x="9324528" y="843558"/>
            <a:ext cx="360040" cy="270030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smtClean="0"/>
              <a:t>N</a:t>
            </a:r>
            <a:endParaRPr lang="nb-NO" dirty="0"/>
          </a:p>
        </p:txBody>
      </p:sp>
      <p:sp>
        <p:nvSpPr>
          <p:cNvPr id="4" name="Stjerne med 4 tagger 3"/>
          <p:cNvSpPr/>
          <p:nvPr/>
        </p:nvSpPr>
        <p:spPr>
          <a:xfrm>
            <a:off x="9396536" y="1419622"/>
            <a:ext cx="136540" cy="150584"/>
          </a:xfrm>
          <a:prstGeom prst="star4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" name="TekstSylinder 4"/>
          <p:cNvSpPr txBox="1"/>
          <p:nvPr/>
        </p:nvSpPr>
        <p:spPr>
          <a:xfrm>
            <a:off x="9396536" y="2139702"/>
            <a:ext cx="2160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Arial Black" pitchFamily="34" charset="0"/>
              </a:rPr>
              <a:t>1</a:t>
            </a:r>
            <a:endParaRPr lang="en-US" sz="1400" dirty="0">
              <a:latin typeface="Arial Black" pitchFamily="34" charset="0"/>
            </a:endParaRPr>
          </a:p>
        </p:txBody>
      </p:sp>
      <p:grpSp>
        <p:nvGrpSpPr>
          <p:cNvPr id="8" name="Gruppe 7"/>
          <p:cNvGrpSpPr/>
          <p:nvPr/>
        </p:nvGrpSpPr>
        <p:grpSpPr>
          <a:xfrm>
            <a:off x="9324528" y="3003798"/>
            <a:ext cx="293365" cy="246221"/>
            <a:chOff x="7092280" y="2681858"/>
            <a:chExt cx="293365" cy="246221"/>
          </a:xfrm>
        </p:grpSpPr>
        <p:sp>
          <p:nvSpPr>
            <p:cNvPr id="6" name="TekstSylinder 5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rgbClr val="FF0000"/>
                  </a:solidFill>
                  <a:latin typeface="Arial Black" pitchFamily="34" charset="0"/>
                </a:rPr>
                <a:t>1</a:t>
              </a:r>
              <a:endParaRPr lang="en-US" sz="1000" dirty="0">
                <a:solidFill>
                  <a:srgbClr val="FF0000"/>
                </a:solidFill>
                <a:latin typeface="Arial Black" pitchFamily="34" charset="0"/>
              </a:endParaRPr>
            </a:p>
          </p:txBody>
        </p:sp>
        <p:sp>
          <p:nvSpPr>
            <p:cNvPr id="7" name="Stjerne med 4 tagger 6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9" name="Gruppe 8"/>
          <p:cNvGrpSpPr/>
          <p:nvPr/>
        </p:nvGrpSpPr>
        <p:grpSpPr>
          <a:xfrm>
            <a:off x="9324528" y="3291830"/>
            <a:ext cx="293365" cy="246221"/>
            <a:chOff x="7092280" y="2681858"/>
            <a:chExt cx="293365" cy="246221"/>
          </a:xfrm>
        </p:grpSpPr>
        <p:sp>
          <p:nvSpPr>
            <p:cNvPr id="10" name="TekstSylinder 9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rgbClr val="FF0000"/>
                  </a:solidFill>
                  <a:latin typeface="Arial Black" pitchFamily="34" charset="0"/>
                </a:rPr>
                <a:t>2</a:t>
              </a:r>
              <a:endParaRPr lang="en-US" sz="1000" dirty="0">
                <a:solidFill>
                  <a:srgbClr val="FF0000"/>
                </a:solidFill>
                <a:latin typeface="Arial Black" pitchFamily="34" charset="0"/>
              </a:endParaRPr>
            </a:p>
          </p:txBody>
        </p:sp>
        <p:sp>
          <p:nvSpPr>
            <p:cNvPr id="11" name="Stjerne med 4 tagger 10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12" name="Gruppe 11"/>
          <p:cNvGrpSpPr/>
          <p:nvPr/>
        </p:nvGrpSpPr>
        <p:grpSpPr>
          <a:xfrm>
            <a:off x="9324528" y="3579862"/>
            <a:ext cx="293365" cy="246221"/>
            <a:chOff x="7092280" y="2681858"/>
            <a:chExt cx="293365" cy="246221"/>
          </a:xfrm>
        </p:grpSpPr>
        <p:sp>
          <p:nvSpPr>
            <p:cNvPr id="13" name="TekstSylinder 12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rgbClr val="FF0000"/>
                  </a:solidFill>
                  <a:latin typeface="Arial Black" pitchFamily="34" charset="0"/>
                </a:rPr>
                <a:t>3</a:t>
              </a:r>
              <a:endParaRPr lang="en-US" sz="1000" dirty="0">
                <a:solidFill>
                  <a:srgbClr val="FF0000"/>
                </a:solidFill>
                <a:latin typeface="Arial Black" pitchFamily="34" charset="0"/>
              </a:endParaRPr>
            </a:p>
          </p:txBody>
        </p:sp>
        <p:sp>
          <p:nvSpPr>
            <p:cNvPr id="14" name="Stjerne med 4 tagger 13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15" name="Gruppe 14"/>
          <p:cNvGrpSpPr/>
          <p:nvPr/>
        </p:nvGrpSpPr>
        <p:grpSpPr>
          <a:xfrm>
            <a:off x="9324528" y="3867894"/>
            <a:ext cx="293365" cy="246221"/>
            <a:chOff x="7092280" y="2681858"/>
            <a:chExt cx="293365" cy="246221"/>
          </a:xfrm>
        </p:grpSpPr>
        <p:sp>
          <p:nvSpPr>
            <p:cNvPr id="16" name="TekstSylinder 15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rgbClr val="FF0000"/>
                  </a:solidFill>
                  <a:latin typeface="Arial Black" pitchFamily="34" charset="0"/>
                </a:rPr>
                <a:t>4</a:t>
              </a:r>
              <a:endParaRPr lang="en-US" sz="1000" dirty="0">
                <a:solidFill>
                  <a:srgbClr val="FF0000"/>
                </a:solidFill>
                <a:latin typeface="Arial Black" pitchFamily="34" charset="0"/>
              </a:endParaRPr>
            </a:p>
          </p:txBody>
        </p:sp>
        <p:sp>
          <p:nvSpPr>
            <p:cNvPr id="17" name="Stjerne med 4 tagger 16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18" name="Gruppe 17"/>
          <p:cNvGrpSpPr/>
          <p:nvPr/>
        </p:nvGrpSpPr>
        <p:grpSpPr>
          <a:xfrm>
            <a:off x="9324528" y="4155926"/>
            <a:ext cx="293365" cy="246221"/>
            <a:chOff x="7092280" y="2681858"/>
            <a:chExt cx="293365" cy="246221"/>
          </a:xfrm>
        </p:grpSpPr>
        <p:sp>
          <p:nvSpPr>
            <p:cNvPr id="19" name="TekstSylinder 18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rgbClr val="FF0000"/>
                  </a:solidFill>
                  <a:latin typeface="Arial Black" pitchFamily="34" charset="0"/>
                </a:rPr>
                <a:t>5</a:t>
              </a:r>
              <a:endParaRPr lang="en-US" sz="1000" dirty="0">
                <a:solidFill>
                  <a:srgbClr val="FF0000"/>
                </a:solidFill>
                <a:latin typeface="Arial Black" pitchFamily="34" charset="0"/>
              </a:endParaRPr>
            </a:p>
          </p:txBody>
        </p:sp>
        <p:sp>
          <p:nvSpPr>
            <p:cNvPr id="20" name="Stjerne med 4 tagger 19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21" name="Gruppe 20"/>
          <p:cNvGrpSpPr/>
          <p:nvPr/>
        </p:nvGrpSpPr>
        <p:grpSpPr>
          <a:xfrm>
            <a:off x="9324528" y="4443958"/>
            <a:ext cx="293365" cy="246221"/>
            <a:chOff x="7092280" y="2681858"/>
            <a:chExt cx="293365" cy="246221"/>
          </a:xfrm>
        </p:grpSpPr>
        <p:sp>
          <p:nvSpPr>
            <p:cNvPr id="22" name="TekstSylinder 21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rgbClr val="FF0000"/>
                  </a:solidFill>
                  <a:latin typeface="Arial Black" pitchFamily="34" charset="0"/>
                </a:rPr>
                <a:t>6</a:t>
              </a:r>
              <a:endParaRPr lang="en-US" sz="1000" dirty="0">
                <a:solidFill>
                  <a:srgbClr val="FF0000"/>
                </a:solidFill>
                <a:latin typeface="Arial Black" pitchFamily="34" charset="0"/>
              </a:endParaRPr>
            </a:p>
          </p:txBody>
        </p:sp>
        <p:sp>
          <p:nvSpPr>
            <p:cNvPr id="23" name="Stjerne med 4 tagger 22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24" name="Gruppe 23"/>
          <p:cNvGrpSpPr/>
          <p:nvPr/>
        </p:nvGrpSpPr>
        <p:grpSpPr>
          <a:xfrm>
            <a:off x="9324528" y="4659982"/>
            <a:ext cx="293365" cy="246221"/>
            <a:chOff x="7092280" y="2681858"/>
            <a:chExt cx="293365" cy="246221"/>
          </a:xfrm>
        </p:grpSpPr>
        <p:sp>
          <p:nvSpPr>
            <p:cNvPr id="25" name="TekstSylinder 24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rgbClr val="FF0000"/>
                  </a:solidFill>
                  <a:latin typeface="Arial Black" pitchFamily="34" charset="0"/>
                </a:rPr>
                <a:t>7</a:t>
              </a:r>
              <a:endParaRPr lang="en-US" sz="1000" dirty="0">
                <a:solidFill>
                  <a:srgbClr val="FF0000"/>
                </a:solidFill>
                <a:latin typeface="Arial Black" pitchFamily="34" charset="0"/>
              </a:endParaRPr>
            </a:p>
          </p:txBody>
        </p:sp>
        <p:sp>
          <p:nvSpPr>
            <p:cNvPr id="26" name="Stjerne med 4 tagger 25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27" name="Gruppe 26"/>
          <p:cNvGrpSpPr/>
          <p:nvPr/>
        </p:nvGrpSpPr>
        <p:grpSpPr>
          <a:xfrm>
            <a:off x="9324528" y="4897279"/>
            <a:ext cx="293365" cy="246221"/>
            <a:chOff x="7092280" y="2681858"/>
            <a:chExt cx="293365" cy="246221"/>
          </a:xfrm>
        </p:grpSpPr>
        <p:sp>
          <p:nvSpPr>
            <p:cNvPr id="28" name="TekstSylinder 27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rgbClr val="FF0000"/>
                  </a:solidFill>
                  <a:latin typeface="Arial Black" pitchFamily="34" charset="0"/>
                </a:rPr>
                <a:t>8</a:t>
              </a:r>
              <a:endParaRPr lang="en-US" sz="1000" dirty="0">
                <a:solidFill>
                  <a:srgbClr val="FF0000"/>
                </a:solidFill>
                <a:latin typeface="Arial Black" pitchFamily="34" charset="0"/>
              </a:endParaRPr>
            </a:p>
          </p:txBody>
        </p:sp>
        <p:sp>
          <p:nvSpPr>
            <p:cNvPr id="29" name="Stjerne med 4 tagger 28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sp>
        <p:nvSpPr>
          <p:cNvPr id="32" name="Prostokąt 31"/>
          <p:cNvSpPr/>
          <p:nvPr/>
        </p:nvSpPr>
        <p:spPr>
          <a:xfrm>
            <a:off x="0" y="770560"/>
            <a:ext cx="1571604" cy="423008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t"/>
          <a:lstStyle/>
          <a:p>
            <a:pPr algn="ctr"/>
            <a:r>
              <a:rPr lang="pl-PL" sz="1200" b="1" dirty="0" smtClean="0">
                <a:solidFill>
                  <a:sysClr val="windowText" lastClr="000000"/>
                </a:solidFill>
              </a:rPr>
              <a:t>COLLATERAL DAMAGE CONCERN (CDC)</a:t>
            </a:r>
          </a:p>
          <a:p>
            <a:endParaRPr lang="pl-PL" sz="1400" dirty="0" smtClean="0">
              <a:solidFill>
                <a:sysClr val="windowText" lastClr="000000"/>
              </a:solidFill>
            </a:endParaRPr>
          </a:p>
          <a:p>
            <a:pPr marL="182563" indent="-98425">
              <a:buFont typeface="Arial" pitchFamily="34" charset="0"/>
              <a:buChar char="•"/>
            </a:pPr>
            <a:r>
              <a:rPr lang="pl-PL" sz="1050" dirty="0" smtClean="0">
                <a:solidFill>
                  <a:sysClr val="windowText" lastClr="000000"/>
                </a:solidFill>
              </a:rPr>
              <a:t>9x </a:t>
            </a:r>
            <a:r>
              <a:rPr lang="pl-PL" sz="1050" dirty="0" err="1" smtClean="0">
                <a:solidFill>
                  <a:sysClr val="windowText" lastClr="000000"/>
                </a:solidFill>
              </a:rPr>
              <a:t>Siloses</a:t>
            </a:r>
            <a:r>
              <a:rPr lang="pl-PL" sz="1050" dirty="0" smtClean="0">
                <a:solidFill>
                  <a:sysClr val="windowText" lastClr="000000"/>
                </a:solidFill>
              </a:rPr>
              <a:t> </a:t>
            </a:r>
            <a:r>
              <a:rPr lang="pl-PL" sz="1050" dirty="0" err="1" smtClean="0">
                <a:solidFill>
                  <a:sysClr val="windowText" lastClr="000000"/>
                </a:solidFill>
              </a:rPr>
              <a:t>filled</a:t>
            </a:r>
            <a:r>
              <a:rPr lang="pl-PL" sz="1050" dirty="0" smtClean="0">
                <a:solidFill>
                  <a:sysClr val="windowText" lastClr="000000"/>
                </a:solidFill>
              </a:rPr>
              <a:t> </a:t>
            </a:r>
            <a:r>
              <a:rPr lang="pl-PL" sz="1050" dirty="0" err="1" smtClean="0">
                <a:solidFill>
                  <a:sysClr val="windowText" lastClr="000000"/>
                </a:solidFill>
              </a:rPr>
              <a:t>with</a:t>
            </a:r>
            <a:r>
              <a:rPr lang="pl-PL" sz="1050" dirty="0" smtClean="0">
                <a:solidFill>
                  <a:sysClr val="windowText" lastClr="000000"/>
                </a:solidFill>
              </a:rPr>
              <a:t> </a:t>
            </a:r>
            <a:r>
              <a:rPr lang="pl-PL" sz="1050" dirty="0" err="1" smtClean="0">
                <a:solidFill>
                  <a:sysClr val="windowText" lastClr="000000"/>
                </a:solidFill>
              </a:rPr>
              <a:t>flammables</a:t>
            </a:r>
            <a:r>
              <a:rPr lang="pl-PL" sz="1050" dirty="0" smtClean="0">
                <a:solidFill>
                  <a:sysClr val="windowText" lastClr="000000"/>
                </a:solidFill>
              </a:rPr>
              <a:t>.</a:t>
            </a:r>
          </a:p>
          <a:p>
            <a:pPr marL="182563" indent="-98425">
              <a:buFont typeface="Arial" pitchFamily="34" charset="0"/>
              <a:buChar char="•"/>
            </a:pPr>
            <a:endParaRPr lang="pl-PL" sz="1050" dirty="0" smtClean="0">
              <a:solidFill>
                <a:sysClr val="windowText" lastClr="000000"/>
              </a:solidFill>
            </a:endParaRPr>
          </a:p>
          <a:p>
            <a:pPr marL="182563" indent="-98425">
              <a:buFont typeface="Arial" pitchFamily="34" charset="0"/>
              <a:buChar char="•"/>
            </a:pPr>
            <a:r>
              <a:rPr lang="pl-PL" sz="1050" dirty="0" smtClean="0">
                <a:solidFill>
                  <a:sysClr val="windowText" lastClr="000000"/>
                </a:solidFill>
              </a:rPr>
              <a:t>Residential </a:t>
            </a:r>
            <a:r>
              <a:rPr lang="pl-PL" sz="1050" dirty="0" err="1" smtClean="0">
                <a:solidFill>
                  <a:sysClr val="windowText" lastClr="000000"/>
                </a:solidFill>
              </a:rPr>
              <a:t>districts</a:t>
            </a:r>
            <a:r>
              <a:rPr lang="pl-PL" sz="1050" dirty="0" smtClean="0">
                <a:solidFill>
                  <a:sysClr val="windowText" lastClr="000000"/>
                </a:solidFill>
              </a:rPr>
              <a:t> </a:t>
            </a:r>
            <a:r>
              <a:rPr lang="pl-PL" sz="1050" dirty="0" err="1" smtClean="0">
                <a:solidFill>
                  <a:sysClr val="windowText" lastClr="000000"/>
                </a:solidFill>
              </a:rPr>
              <a:t>surround</a:t>
            </a:r>
            <a:r>
              <a:rPr lang="pl-PL" sz="1050" dirty="0" smtClean="0">
                <a:solidFill>
                  <a:sysClr val="windowText" lastClr="000000"/>
                </a:solidFill>
              </a:rPr>
              <a:t> </a:t>
            </a:r>
            <a:r>
              <a:rPr lang="pl-PL" sz="1050" dirty="0" err="1" smtClean="0">
                <a:solidFill>
                  <a:sysClr val="windowText" lastClr="000000"/>
                </a:solidFill>
              </a:rPr>
              <a:t>the</a:t>
            </a:r>
            <a:r>
              <a:rPr lang="pl-PL" sz="1050" dirty="0" smtClean="0">
                <a:solidFill>
                  <a:sysClr val="windowText" lastClr="000000"/>
                </a:solidFill>
              </a:rPr>
              <a:t> </a:t>
            </a:r>
            <a:r>
              <a:rPr lang="en-US" sz="1050" dirty="0" smtClean="0">
                <a:solidFill>
                  <a:sysClr val="windowText" lastClr="000000"/>
                </a:solidFill>
              </a:rPr>
              <a:t>OPARTGT0</a:t>
            </a:r>
            <a:r>
              <a:rPr lang="pl-PL" sz="1050" dirty="0" smtClean="0">
                <a:solidFill>
                  <a:sysClr val="windowText" lastClr="000000"/>
                </a:solidFill>
              </a:rPr>
              <a:t>22 </a:t>
            </a:r>
          </a:p>
          <a:p>
            <a:endParaRPr lang="pl-PL" sz="1400" dirty="0" smtClean="0">
              <a:solidFill>
                <a:sysClr val="windowText" lastClr="000000"/>
              </a:solidFill>
            </a:endParaRPr>
          </a:p>
          <a:p>
            <a:endParaRPr lang="pl-PL" sz="1400" dirty="0">
              <a:solidFill>
                <a:sysClr val="windowText" lastClr="000000"/>
              </a:solidFill>
            </a:endParaRPr>
          </a:p>
        </p:txBody>
      </p:sp>
      <p:sp>
        <p:nvSpPr>
          <p:cNvPr id="33" name="Prostokąt 32"/>
          <p:cNvSpPr/>
          <p:nvPr/>
        </p:nvSpPr>
        <p:spPr>
          <a:xfrm>
            <a:off x="3000364" y="1000114"/>
            <a:ext cx="642942" cy="2143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pl-PL" sz="1200" dirty="0" err="1" smtClean="0">
                <a:solidFill>
                  <a:sysClr val="windowText" lastClr="000000"/>
                </a:solidFill>
              </a:rPr>
              <a:t>Siloses</a:t>
            </a:r>
            <a:endParaRPr lang="pl-PL" sz="1200" dirty="0">
              <a:solidFill>
                <a:sysClr val="windowText" lastClr="000000"/>
              </a:solidFill>
            </a:endParaRPr>
          </a:p>
        </p:txBody>
      </p:sp>
      <p:cxnSp>
        <p:nvCxnSpPr>
          <p:cNvPr id="34" name="Łącznik prosty ze strzałką 33"/>
          <p:cNvCxnSpPr>
            <a:stCxn id="33" idx="2"/>
          </p:cNvCxnSpPr>
          <p:nvPr/>
        </p:nvCxnSpPr>
        <p:spPr>
          <a:xfrm rot="5400000">
            <a:off x="2196687" y="1803792"/>
            <a:ext cx="1714512" cy="535785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Łącznik prosty ze strzałką 36"/>
          <p:cNvCxnSpPr>
            <a:stCxn id="33" idx="2"/>
          </p:cNvCxnSpPr>
          <p:nvPr/>
        </p:nvCxnSpPr>
        <p:spPr>
          <a:xfrm rot="5400000">
            <a:off x="2303843" y="1982388"/>
            <a:ext cx="1785952" cy="250033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Łącznik prosty ze strzałką 37"/>
          <p:cNvCxnSpPr>
            <a:stCxn id="33" idx="2"/>
          </p:cNvCxnSpPr>
          <p:nvPr/>
        </p:nvCxnSpPr>
        <p:spPr>
          <a:xfrm rot="16200000" flipH="1">
            <a:off x="2518156" y="2018106"/>
            <a:ext cx="1714514" cy="107157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Łącznik prosty ze strzałką 38"/>
          <p:cNvCxnSpPr/>
          <p:nvPr/>
        </p:nvCxnSpPr>
        <p:spPr>
          <a:xfrm rot="16200000" flipH="1">
            <a:off x="2714612" y="1857370"/>
            <a:ext cx="1714512" cy="428628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Łącznik prosty ze strzałką 39"/>
          <p:cNvCxnSpPr>
            <a:stCxn id="49" idx="2"/>
          </p:cNvCxnSpPr>
          <p:nvPr/>
        </p:nvCxnSpPr>
        <p:spPr>
          <a:xfrm rot="16200000" flipH="1">
            <a:off x="5227596" y="1737558"/>
            <a:ext cx="1224856" cy="178595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Prostokąt 48"/>
          <p:cNvSpPr/>
          <p:nvPr/>
        </p:nvSpPr>
        <p:spPr>
          <a:xfrm>
            <a:off x="5429256" y="1000114"/>
            <a:ext cx="642942" cy="2143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pl-PL" sz="1200" dirty="0" err="1" smtClean="0">
                <a:solidFill>
                  <a:sysClr val="windowText" lastClr="000000"/>
                </a:solidFill>
              </a:rPr>
              <a:t>Siloses</a:t>
            </a:r>
            <a:endParaRPr lang="pl-PL" sz="1200" dirty="0">
              <a:solidFill>
                <a:sysClr val="windowText" lastClr="000000"/>
              </a:solidFill>
            </a:endParaRPr>
          </a:p>
        </p:txBody>
      </p:sp>
      <p:cxnSp>
        <p:nvCxnSpPr>
          <p:cNvPr id="53" name="Łącznik prosty ze strzałką 52"/>
          <p:cNvCxnSpPr/>
          <p:nvPr/>
        </p:nvCxnSpPr>
        <p:spPr>
          <a:xfrm>
            <a:off x="7786710" y="3286130"/>
            <a:ext cx="1357292" cy="71438"/>
          </a:xfrm>
          <a:prstGeom prst="straightConnector1">
            <a:avLst/>
          </a:prstGeom>
          <a:ln w="28575">
            <a:solidFill>
              <a:srgbClr val="FFFF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Łącznik prosty ze strzałką 53"/>
          <p:cNvCxnSpPr>
            <a:stCxn id="49" idx="2"/>
          </p:cNvCxnSpPr>
          <p:nvPr/>
        </p:nvCxnSpPr>
        <p:spPr>
          <a:xfrm rot="5400000">
            <a:off x="4375546" y="1410883"/>
            <a:ext cx="1571636" cy="1178727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Łącznik prosty ze strzałką 54"/>
          <p:cNvCxnSpPr>
            <a:stCxn id="49" idx="2"/>
          </p:cNvCxnSpPr>
          <p:nvPr/>
        </p:nvCxnSpPr>
        <p:spPr>
          <a:xfrm rot="16200000" flipH="1">
            <a:off x="5625709" y="1339445"/>
            <a:ext cx="1571638" cy="1321603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Prostokąt 61"/>
          <p:cNvSpPr/>
          <p:nvPr/>
        </p:nvSpPr>
        <p:spPr>
          <a:xfrm rot="159141">
            <a:off x="8143900" y="3214692"/>
            <a:ext cx="642942" cy="214314"/>
          </a:xfrm>
          <a:prstGeom prst="rect">
            <a:avLst/>
          </a:prstGeom>
          <a:solidFill>
            <a:schemeClr val="bg1"/>
          </a:solidFill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pl-PL" sz="1200" dirty="0" smtClean="0">
                <a:solidFill>
                  <a:sysClr val="windowText" lastClr="000000"/>
                </a:solidFill>
              </a:rPr>
              <a:t>25m</a:t>
            </a:r>
            <a:endParaRPr lang="pl-PL" sz="1200" dirty="0">
              <a:solidFill>
                <a:sysClr val="windowText" lastClr="000000"/>
              </a:solidFill>
            </a:endParaRPr>
          </a:p>
        </p:txBody>
      </p:sp>
      <p:sp>
        <p:nvSpPr>
          <p:cNvPr id="63" name="Prostokąt 62"/>
          <p:cNvSpPr/>
          <p:nvPr/>
        </p:nvSpPr>
        <p:spPr>
          <a:xfrm>
            <a:off x="7000892" y="1714494"/>
            <a:ext cx="1500198" cy="214314"/>
          </a:xfrm>
          <a:prstGeom prst="rect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sz="1200" b="1" dirty="0" smtClean="0">
                <a:solidFill>
                  <a:srgbClr val="FF0000"/>
                </a:solidFill>
              </a:rPr>
              <a:t>OPARTGT0</a:t>
            </a:r>
            <a:r>
              <a:rPr lang="pl-PL" sz="1200" b="1" dirty="0" smtClean="0">
                <a:solidFill>
                  <a:srgbClr val="FF0000"/>
                </a:solidFill>
              </a:rPr>
              <a:t>22C</a:t>
            </a:r>
            <a:endParaRPr lang="pl-PL" sz="1200" b="1" dirty="0">
              <a:solidFill>
                <a:srgbClr val="FF0000"/>
              </a:solidFill>
            </a:endParaRPr>
          </a:p>
        </p:txBody>
      </p:sp>
      <p:cxnSp>
        <p:nvCxnSpPr>
          <p:cNvPr id="64" name="Łącznik prosty ze strzałką 63"/>
          <p:cNvCxnSpPr>
            <a:stCxn id="63" idx="2"/>
          </p:cNvCxnSpPr>
          <p:nvPr/>
        </p:nvCxnSpPr>
        <p:spPr>
          <a:xfrm rot="16200000" flipH="1">
            <a:off x="7768834" y="1910964"/>
            <a:ext cx="1357322" cy="1393009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theme/theme1.xml><?xml version="1.0" encoding="utf-8"?>
<a:theme xmlns:a="http://schemas.openxmlformats.org/drawingml/2006/main" name="Kontortema">
  <a:themeElements>
    <a:clrScheme name="Kont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ont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5647</TotalTime>
  <Words>270</Words>
  <Application>Microsoft Office PowerPoint</Application>
  <PresentationFormat>Skjermfremvisning (16:9)</PresentationFormat>
  <Paragraphs>66</Paragraphs>
  <Slides>3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Lysbildetitler</vt:lpstr>
      </vt:variant>
      <vt:variant>
        <vt:i4>3</vt:i4>
      </vt:variant>
    </vt:vector>
  </HeadingPairs>
  <TitlesOfParts>
    <vt:vector size="4" baseType="lpstr">
      <vt:lpstr>Kontortema</vt:lpstr>
      <vt:lpstr>OPARTGT022  Vehicle Factory</vt:lpstr>
      <vt:lpstr>OPARTGT022  Vehicle Factory</vt:lpstr>
      <vt:lpstr>OPARTGT022  CDC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VIS Target Folder Template</dc:title>
  <dc:creator>132nd Virtual Wing;VIS</dc:creator>
  <cp:lastModifiedBy>Neck</cp:lastModifiedBy>
  <cp:revision>396</cp:revision>
  <dcterms:created xsi:type="dcterms:W3CDTF">2019-03-12T22:01:00Z</dcterms:created>
  <dcterms:modified xsi:type="dcterms:W3CDTF">2020-08-28T19:57:17Z</dcterms:modified>
</cp:coreProperties>
</file>